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Lst>
  <p:sldSz cx="18288000" cy="10287000"/>
  <p:notesSz cx="6858000" cy="9144000"/>
  <p:embeddedFontLst>
    <p:embeddedFont>
      <p:font typeface="TC October" charset="1" panose="00000000000000000000"/>
      <p:regular r:id="rId24"/>
    </p:embeddedFont>
    <p:embeddedFont>
      <p:font typeface="Agrandir Bold" charset="1" panose="00000800000000000000"/>
      <p:regular r:id="rId25"/>
    </p:embeddedFont>
    <p:embeddedFont>
      <p:font typeface="TC Milo" charset="1" panose="00000000000000000000"/>
      <p:regular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 Id="rId8" Target="../media/image7.png" Type="http://schemas.openxmlformats.org/officeDocument/2006/relationships/image"/><Relationship Id="rId9" Target="../media/image8.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jpeg" Type="http://schemas.openxmlformats.org/officeDocument/2006/relationships/image"/><Relationship Id="rId3" Target="../media/image19.png" Type="http://schemas.openxmlformats.org/officeDocument/2006/relationships/image"/><Relationship Id="rId4" Target="../media/image20.png" Type="http://schemas.openxmlformats.org/officeDocument/2006/relationships/image"/><Relationship Id="rId5" Target="../media/image13.png" Type="http://schemas.openxmlformats.org/officeDocument/2006/relationships/image"/><Relationship Id="rId6" Target="../media/image29.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4.png" Type="http://schemas.openxmlformats.org/officeDocument/2006/relationships/image"/><Relationship Id="rId4" Target="../media/image15.svg" Type="http://schemas.openxmlformats.org/officeDocument/2006/relationships/image"/><Relationship Id="rId5" Target="../media/image16.png" Type="http://schemas.openxmlformats.org/officeDocument/2006/relationships/image"/><Relationship Id="rId6" Target="../media/image12.png" Type="http://schemas.openxmlformats.org/officeDocument/2006/relationships/image"/><Relationship Id="rId7" Target="../media/image30.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jpeg" Type="http://schemas.openxmlformats.org/officeDocument/2006/relationships/image"/><Relationship Id="rId3" Target="../media/image32.png" Type="http://schemas.openxmlformats.org/officeDocument/2006/relationships/image"/><Relationship Id="rId4" Target="../media/image20.png" Type="http://schemas.openxmlformats.org/officeDocument/2006/relationships/image"/><Relationship Id="rId5" Target="../media/image33.png" Type="http://schemas.openxmlformats.org/officeDocument/2006/relationships/image"/><Relationship Id="rId6" Target="../media/image12.png" Type="http://schemas.openxmlformats.org/officeDocument/2006/relationships/image"/><Relationship Id="rId7" Target="../media/image34.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4.png" Type="http://schemas.openxmlformats.org/officeDocument/2006/relationships/image"/><Relationship Id="rId4" Target="../media/image15.svg" Type="http://schemas.openxmlformats.org/officeDocument/2006/relationships/image"/><Relationship Id="rId5" Target="../media/image16.png" Type="http://schemas.openxmlformats.org/officeDocument/2006/relationships/image"/><Relationship Id="rId6" Target="../media/image12.png" Type="http://schemas.openxmlformats.org/officeDocument/2006/relationships/image"/><Relationship Id="rId7" Target="../media/image35.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jpeg" Type="http://schemas.openxmlformats.org/officeDocument/2006/relationships/image"/><Relationship Id="rId3" Target="../media/image19.png" Type="http://schemas.openxmlformats.org/officeDocument/2006/relationships/image"/><Relationship Id="rId4" Target="../media/image20.png" Type="http://schemas.openxmlformats.org/officeDocument/2006/relationships/image"/><Relationship Id="rId5" Target="../media/image13.png" Type="http://schemas.openxmlformats.org/officeDocument/2006/relationships/image"/><Relationship Id="rId6" Target="../media/image36.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4.png" Type="http://schemas.openxmlformats.org/officeDocument/2006/relationships/image"/><Relationship Id="rId4" Target="../media/image15.svg" Type="http://schemas.openxmlformats.org/officeDocument/2006/relationships/image"/><Relationship Id="rId5" Target="../media/image16.png" Type="http://schemas.openxmlformats.org/officeDocument/2006/relationships/image"/><Relationship Id="rId6" Target="../media/image12.png" Type="http://schemas.openxmlformats.org/officeDocument/2006/relationships/image"/><Relationship Id="rId7" Target="../media/image37.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4.png" Type="http://schemas.openxmlformats.org/officeDocument/2006/relationships/image"/><Relationship Id="rId4" Target="../media/image15.svg" Type="http://schemas.openxmlformats.org/officeDocument/2006/relationships/image"/><Relationship Id="rId5" Target="../media/image16.png" Type="http://schemas.openxmlformats.org/officeDocument/2006/relationships/image"/><Relationship Id="rId6" Target="../media/image12.png" Type="http://schemas.openxmlformats.org/officeDocument/2006/relationships/image"/><Relationship Id="rId7" Target="../media/image38.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jpeg" Type="http://schemas.openxmlformats.org/officeDocument/2006/relationships/image"/><Relationship Id="rId3" Target="../media/image12.png" Type="http://schemas.openxmlformats.org/officeDocument/2006/relationships/image"/><Relationship Id="rId4" Target="../media/image39.png" Type="http://schemas.openxmlformats.org/officeDocument/2006/relationships/image"/><Relationship Id="rId5" Target="../media/image11.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3.png" Type="http://schemas.openxmlformats.org/officeDocument/2006/relationships/image"/><Relationship Id="rId11" Target="../media/image44.svg" Type="http://schemas.openxmlformats.org/officeDocument/2006/relationships/image"/><Relationship Id="rId2" Target="../media/image18.jpeg" Type="http://schemas.openxmlformats.org/officeDocument/2006/relationships/image"/><Relationship Id="rId3" Target="../media/image40.png" Type="http://schemas.openxmlformats.org/officeDocument/2006/relationships/image"/><Relationship Id="rId4" Target="../media/image2.png" Type="http://schemas.openxmlformats.org/officeDocument/2006/relationships/image"/><Relationship Id="rId5" Target="../media/image41.png" Type="http://schemas.openxmlformats.org/officeDocument/2006/relationships/image"/><Relationship Id="rId6" Target="../media/image3.png" Type="http://schemas.openxmlformats.org/officeDocument/2006/relationships/image"/><Relationship Id="rId7" Target="../media/image4.png" Type="http://schemas.openxmlformats.org/officeDocument/2006/relationships/image"/><Relationship Id="rId8" Target="../media/image5.png" Type="http://schemas.openxmlformats.org/officeDocument/2006/relationships/image"/><Relationship Id="rId9" Target="../media/image42.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png" Type="http://schemas.openxmlformats.org/officeDocument/2006/relationships/image"/><Relationship Id="rId4" Target="../media/image12.png" Type="http://schemas.openxmlformats.org/officeDocument/2006/relationships/image"/><Relationship Id="rId5" Target="../media/image13.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4.png" Type="http://schemas.openxmlformats.org/officeDocument/2006/relationships/image"/><Relationship Id="rId4" Target="../media/image15.svg" Type="http://schemas.openxmlformats.org/officeDocument/2006/relationships/image"/><Relationship Id="rId5" Target="../media/image16.png" Type="http://schemas.openxmlformats.org/officeDocument/2006/relationships/image"/><Relationship Id="rId6" Target="../media/image12.png" Type="http://schemas.openxmlformats.org/officeDocument/2006/relationships/image"/><Relationship Id="rId7" Target="../media/image17.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jpeg" Type="http://schemas.openxmlformats.org/officeDocument/2006/relationships/image"/><Relationship Id="rId3" Target="../media/image19.png" Type="http://schemas.openxmlformats.org/officeDocument/2006/relationships/image"/><Relationship Id="rId4" Target="../media/image20.png" Type="http://schemas.openxmlformats.org/officeDocument/2006/relationships/image"/><Relationship Id="rId5" Target="../media/image13.png" Type="http://schemas.openxmlformats.org/officeDocument/2006/relationships/image"/><Relationship Id="rId6" Target="../media/image21.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jpeg" Type="http://schemas.openxmlformats.org/officeDocument/2006/relationships/image"/><Relationship Id="rId3" Target="../media/image23.png" Type="http://schemas.openxmlformats.org/officeDocument/2006/relationships/image"/><Relationship Id="rId4" Target="../media/image12.png" Type="http://schemas.openxmlformats.org/officeDocument/2006/relationships/image"/><Relationship Id="rId5" Target="../media/image6.png" Type="http://schemas.openxmlformats.org/officeDocument/2006/relationships/image"/><Relationship Id="rId6" Target="../media/image11.png" Type="http://schemas.openxmlformats.org/officeDocument/2006/relationships/image"/><Relationship Id="rId7" Target="../media/image24.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jpeg" Type="http://schemas.openxmlformats.org/officeDocument/2006/relationships/image"/><Relationship Id="rId3" Target="../media/image19.png" Type="http://schemas.openxmlformats.org/officeDocument/2006/relationships/image"/><Relationship Id="rId4" Target="../media/image20.png" Type="http://schemas.openxmlformats.org/officeDocument/2006/relationships/image"/><Relationship Id="rId5" Target="../media/image13.png" Type="http://schemas.openxmlformats.org/officeDocument/2006/relationships/image"/><Relationship Id="rId6" Target="../media/image25.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4.png" Type="http://schemas.openxmlformats.org/officeDocument/2006/relationships/image"/><Relationship Id="rId4" Target="../media/image15.svg" Type="http://schemas.openxmlformats.org/officeDocument/2006/relationships/image"/><Relationship Id="rId5" Target="../media/image16.png" Type="http://schemas.openxmlformats.org/officeDocument/2006/relationships/image"/><Relationship Id="rId6" Target="../media/image12.png" Type="http://schemas.openxmlformats.org/officeDocument/2006/relationships/image"/><Relationship Id="rId7" Target="../media/image26.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4.png" Type="http://schemas.openxmlformats.org/officeDocument/2006/relationships/image"/><Relationship Id="rId4" Target="../media/image15.svg" Type="http://schemas.openxmlformats.org/officeDocument/2006/relationships/image"/><Relationship Id="rId5" Target="../media/image16.png" Type="http://schemas.openxmlformats.org/officeDocument/2006/relationships/image"/><Relationship Id="rId6" Target="../media/image12.png" Type="http://schemas.openxmlformats.org/officeDocument/2006/relationships/image"/><Relationship Id="rId7" Target="../media/image27.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jpeg" Type="http://schemas.openxmlformats.org/officeDocument/2006/relationships/image"/><Relationship Id="rId3" Target="../media/image23.png" Type="http://schemas.openxmlformats.org/officeDocument/2006/relationships/image"/><Relationship Id="rId4" Target="../media/image12.png" Type="http://schemas.openxmlformats.org/officeDocument/2006/relationships/image"/><Relationship Id="rId5" Target="../media/image6.png" Type="http://schemas.openxmlformats.org/officeDocument/2006/relationships/image"/><Relationship Id="rId6" Target="../media/image11.png" Type="http://schemas.openxmlformats.org/officeDocument/2006/relationships/image"/><Relationship Id="rId7" Target="../media/image28.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0" y="18288000"/>
                </a:moveTo>
                <a:lnTo>
                  <a:pt x="0" y="0"/>
                </a:lnTo>
                <a:lnTo>
                  <a:pt x="10287000" y="0"/>
                </a:lnTo>
                <a:lnTo>
                  <a:pt x="10287000" y="18288000"/>
                </a:lnTo>
                <a:lnTo>
                  <a:pt x="0" y="18288000"/>
                </a:lnTo>
                <a:close/>
              </a:path>
            </a:pathLst>
          </a:custGeom>
          <a:blipFill>
            <a:blip r:embed="rId2"/>
            <a:stretch>
              <a:fillRect l="0" t="-36730" r="-68001" b="-5020"/>
            </a:stretch>
          </a:blipFill>
        </p:spPr>
      </p:sp>
      <p:sp>
        <p:nvSpPr>
          <p:cNvPr name="Freeform 3" id="3"/>
          <p:cNvSpPr/>
          <p:nvPr/>
        </p:nvSpPr>
        <p:spPr>
          <a:xfrm flipH="false" flipV="false" rot="-450449">
            <a:off x="4100564" y="7984250"/>
            <a:ext cx="16230600" cy="2844199"/>
          </a:xfrm>
          <a:custGeom>
            <a:avLst/>
            <a:gdLst/>
            <a:ahLst/>
            <a:cxnLst/>
            <a:rect r="r" b="b" t="t" l="l"/>
            <a:pathLst>
              <a:path h="2844199" w="16230600">
                <a:moveTo>
                  <a:pt x="0" y="0"/>
                </a:moveTo>
                <a:lnTo>
                  <a:pt x="16230600" y="0"/>
                </a:lnTo>
                <a:lnTo>
                  <a:pt x="16230600" y="2844199"/>
                </a:lnTo>
                <a:lnTo>
                  <a:pt x="0" y="2844199"/>
                </a:lnTo>
                <a:lnTo>
                  <a:pt x="0" y="0"/>
                </a:lnTo>
                <a:close/>
              </a:path>
            </a:pathLst>
          </a:custGeom>
          <a:blipFill>
            <a:blip r:embed="rId3"/>
            <a:stretch>
              <a:fillRect l="0" t="0" r="0" b="0"/>
            </a:stretch>
          </a:blipFill>
        </p:spPr>
      </p:sp>
      <p:sp>
        <p:nvSpPr>
          <p:cNvPr name="Freeform 4" id="4"/>
          <p:cNvSpPr/>
          <p:nvPr/>
        </p:nvSpPr>
        <p:spPr>
          <a:xfrm flipH="false" flipV="false" rot="-5841407">
            <a:off x="7527446" y="7122234"/>
            <a:ext cx="6460236" cy="8229600"/>
          </a:xfrm>
          <a:custGeom>
            <a:avLst/>
            <a:gdLst/>
            <a:ahLst/>
            <a:cxnLst/>
            <a:rect r="r" b="b" t="t" l="l"/>
            <a:pathLst>
              <a:path h="8229600" w="6460236">
                <a:moveTo>
                  <a:pt x="0" y="0"/>
                </a:moveTo>
                <a:lnTo>
                  <a:pt x="6460236" y="0"/>
                </a:lnTo>
                <a:lnTo>
                  <a:pt x="6460236" y="8229600"/>
                </a:lnTo>
                <a:lnTo>
                  <a:pt x="0" y="8229600"/>
                </a:lnTo>
                <a:lnTo>
                  <a:pt x="0" y="0"/>
                </a:lnTo>
                <a:close/>
              </a:path>
            </a:pathLst>
          </a:custGeom>
          <a:blipFill>
            <a:blip r:embed="rId4"/>
            <a:stretch>
              <a:fillRect l="0" t="0" r="0" b="0"/>
            </a:stretch>
          </a:blipFill>
        </p:spPr>
      </p:sp>
      <p:sp>
        <p:nvSpPr>
          <p:cNvPr name="Freeform 5" id="5"/>
          <p:cNvSpPr/>
          <p:nvPr/>
        </p:nvSpPr>
        <p:spPr>
          <a:xfrm flipH="false" flipV="false" rot="-751875">
            <a:off x="10043618" y="9112122"/>
            <a:ext cx="12352120" cy="8229600"/>
          </a:xfrm>
          <a:custGeom>
            <a:avLst/>
            <a:gdLst/>
            <a:ahLst/>
            <a:cxnLst/>
            <a:rect r="r" b="b" t="t" l="l"/>
            <a:pathLst>
              <a:path h="8229600" w="12352120">
                <a:moveTo>
                  <a:pt x="0" y="0"/>
                </a:moveTo>
                <a:lnTo>
                  <a:pt x="12352120" y="0"/>
                </a:lnTo>
                <a:lnTo>
                  <a:pt x="12352120" y="8229600"/>
                </a:lnTo>
                <a:lnTo>
                  <a:pt x="0" y="8229600"/>
                </a:lnTo>
                <a:lnTo>
                  <a:pt x="0" y="0"/>
                </a:lnTo>
                <a:close/>
              </a:path>
            </a:pathLst>
          </a:custGeom>
          <a:blipFill>
            <a:blip r:embed="rId5"/>
            <a:stretch>
              <a:fillRect l="0" t="0" r="0" b="0"/>
            </a:stretch>
          </a:blipFill>
        </p:spPr>
      </p:sp>
      <p:sp>
        <p:nvSpPr>
          <p:cNvPr name="Freeform 6" id="6"/>
          <p:cNvSpPr/>
          <p:nvPr/>
        </p:nvSpPr>
        <p:spPr>
          <a:xfrm flipH="false" flipV="false" rot="4376478">
            <a:off x="1156889" y="8300709"/>
            <a:ext cx="6110478" cy="8229600"/>
          </a:xfrm>
          <a:custGeom>
            <a:avLst/>
            <a:gdLst/>
            <a:ahLst/>
            <a:cxnLst/>
            <a:rect r="r" b="b" t="t" l="l"/>
            <a:pathLst>
              <a:path h="8229600" w="6110478">
                <a:moveTo>
                  <a:pt x="0" y="0"/>
                </a:moveTo>
                <a:lnTo>
                  <a:pt x="6110478" y="0"/>
                </a:lnTo>
                <a:lnTo>
                  <a:pt x="6110478" y="8229600"/>
                </a:lnTo>
                <a:lnTo>
                  <a:pt x="0" y="8229600"/>
                </a:lnTo>
                <a:lnTo>
                  <a:pt x="0" y="0"/>
                </a:lnTo>
                <a:close/>
              </a:path>
            </a:pathLst>
          </a:custGeom>
          <a:blipFill>
            <a:blip r:embed="rId6"/>
            <a:stretch>
              <a:fillRect l="0" t="0" r="0" b="0"/>
            </a:stretch>
          </a:blipFill>
        </p:spPr>
      </p:sp>
      <p:grpSp>
        <p:nvGrpSpPr>
          <p:cNvPr name="Group 7" id="7"/>
          <p:cNvGrpSpPr/>
          <p:nvPr/>
        </p:nvGrpSpPr>
        <p:grpSpPr>
          <a:xfrm rot="0">
            <a:off x="6284536" y="6217638"/>
            <a:ext cx="5718928" cy="1200675"/>
            <a:chOff x="0" y="0"/>
            <a:chExt cx="7625237" cy="1600900"/>
          </a:xfrm>
        </p:grpSpPr>
        <p:sp>
          <p:nvSpPr>
            <p:cNvPr name="Freeform 8" id="8"/>
            <p:cNvSpPr/>
            <p:nvPr/>
          </p:nvSpPr>
          <p:spPr>
            <a:xfrm flipH="false" flipV="false" rot="5291627">
              <a:off x="1613151" y="-1518633"/>
              <a:ext cx="1455433" cy="4638166"/>
            </a:xfrm>
            <a:custGeom>
              <a:avLst/>
              <a:gdLst/>
              <a:ahLst/>
              <a:cxnLst/>
              <a:rect r="r" b="b" t="t" l="l"/>
              <a:pathLst>
                <a:path h="4638166" w="1455433">
                  <a:moveTo>
                    <a:pt x="0" y="0"/>
                  </a:moveTo>
                  <a:lnTo>
                    <a:pt x="1455433" y="0"/>
                  </a:lnTo>
                  <a:lnTo>
                    <a:pt x="1455433" y="4638166"/>
                  </a:lnTo>
                  <a:lnTo>
                    <a:pt x="0" y="4638166"/>
                  </a:lnTo>
                  <a:lnTo>
                    <a:pt x="0" y="0"/>
                  </a:lnTo>
                  <a:close/>
                </a:path>
              </a:pathLst>
            </a:custGeom>
            <a:blipFill>
              <a:blip r:embed="rId7"/>
              <a:stretch>
                <a:fillRect l="-4036" t="0" r="-4036" b="0"/>
              </a:stretch>
            </a:blipFill>
          </p:spPr>
        </p:sp>
        <p:sp>
          <p:nvSpPr>
            <p:cNvPr name="Freeform 9" id="9"/>
            <p:cNvSpPr/>
            <p:nvPr/>
          </p:nvSpPr>
          <p:spPr>
            <a:xfrm flipH="false" flipV="false" rot="-5466966">
              <a:off x="5140880" y="-1098572"/>
              <a:ext cx="1338110" cy="3605224"/>
            </a:xfrm>
            <a:custGeom>
              <a:avLst/>
              <a:gdLst/>
              <a:ahLst/>
              <a:cxnLst/>
              <a:rect r="r" b="b" t="t" l="l"/>
              <a:pathLst>
                <a:path h="3605224" w="1338110">
                  <a:moveTo>
                    <a:pt x="0" y="0"/>
                  </a:moveTo>
                  <a:lnTo>
                    <a:pt x="1338109" y="0"/>
                  </a:lnTo>
                  <a:lnTo>
                    <a:pt x="1338109" y="3605224"/>
                  </a:lnTo>
                  <a:lnTo>
                    <a:pt x="0" y="3605224"/>
                  </a:lnTo>
                  <a:lnTo>
                    <a:pt x="0" y="0"/>
                  </a:lnTo>
                  <a:close/>
                </a:path>
              </a:pathLst>
            </a:custGeom>
            <a:blipFill>
              <a:blip r:embed="rId8"/>
              <a:stretch>
                <a:fillRect l="-11799" t="0" r="-11799" b="0"/>
              </a:stretch>
            </a:blipFill>
          </p:spPr>
        </p:sp>
      </p:grpSp>
      <p:sp>
        <p:nvSpPr>
          <p:cNvPr name="Freeform 10" id="10"/>
          <p:cNvSpPr/>
          <p:nvPr/>
        </p:nvSpPr>
        <p:spPr>
          <a:xfrm flipH="false" flipV="false" rot="-5400000">
            <a:off x="-1526086" y="2209505"/>
            <a:ext cx="1034126" cy="5286265"/>
          </a:xfrm>
          <a:custGeom>
            <a:avLst/>
            <a:gdLst/>
            <a:ahLst/>
            <a:cxnLst/>
            <a:rect r="r" b="b" t="t" l="l"/>
            <a:pathLst>
              <a:path h="5286265" w="1034126">
                <a:moveTo>
                  <a:pt x="0" y="0"/>
                </a:moveTo>
                <a:lnTo>
                  <a:pt x="1034126" y="0"/>
                </a:lnTo>
                <a:lnTo>
                  <a:pt x="1034126" y="5286265"/>
                </a:lnTo>
                <a:lnTo>
                  <a:pt x="0" y="5286265"/>
                </a:lnTo>
                <a:lnTo>
                  <a:pt x="0" y="0"/>
                </a:lnTo>
                <a:close/>
              </a:path>
            </a:pathLst>
          </a:custGeom>
          <a:blipFill>
            <a:blip r:embed="rId9"/>
            <a:stretch>
              <a:fillRect l="0" t="0" r="0" b="0"/>
            </a:stretch>
          </a:blipFill>
        </p:spPr>
      </p:sp>
      <p:sp>
        <p:nvSpPr>
          <p:cNvPr name="Freeform 11" id="11"/>
          <p:cNvSpPr/>
          <p:nvPr/>
        </p:nvSpPr>
        <p:spPr>
          <a:xfrm flipH="false" flipV="false" rot="5832559">
            <a:off x="18724672" y="2474201"/>
            <a:ext cx="930563" cy="4756873"/>
          </a:xfrm>
          <a:custGeom>
            <a:avLst/>
            <a:gdLst/>
            <a:ahLst/>
            <a:cxnLst/>
            <a:rect r="r" b="b" t="t" l="l"/>
            <a:pathLst>
              <a:path h="4756873" w="930563">
                <a:moveTo>
                  <a:pt x="0" y="0"/>
                </a:moveTo>
                <a:lnTo>
                  <a:pt x="930563" y="0"/>
                </a:lnTo>
                <a:lnTo>
                  <a:pt x="930563" y="4756873"/>
                </a:lnTo>
                <a:lnTo>
                  <a:pt x="0" y="4756873"/>
                </a:lnTo>
                <a:lnTo>
                  <a:pt x="0" y="0"/>
                </a:lnTo>
                <a:close/>
              </a:path>
            </a:pathLst>
          </a:custGeom>
          <a:blipFill>
            <a:blip r:embed="rId9"/>
            <a:stretch>
              <a:fillRect l="0" t="0" r="0" b="0"/>
            </a:stretch>
          </a:blipFill>
        </p:spPr>
      </p:sp>
      <p:sp>
        <p:nvSpPr>
          <p:cNvPr name="Freeform 12" id="12"/>
          <p:cNvSpPr/>
          <p:nvPr/>
        </p:nvSpPr>
        <p:spPr>
          <a:xfrm flipH="false" flipV="false" rot="-4430828">
            <a:off x="-2800176" y="-4554003"/>
            <a:ext cx="6737985" cy="8229600"/>
          </a:xfrm>
          <a:custGeom>
            <a:avLst/>
            <a:gdLst/>
            <a:ahLst/>
            <a:cxnLst/>
            <a:rect r="r" b="b" t="t" l="l"/>
            <a:pathLst>
              <a:path h="8229600" w="6737985">
                <a:moveTo>
                  <a:pt x="0" y="0"/>
                </a:moveTo>
                <a:lnTo>
                  <a:pt x="6737985" y="0"/>
                </a:lnTo>
                <a:lnTo>
                  <a:pt x="6737985" y="8229600"/>
                </a:lnTo>
                <a:lnTo>
                  <a:pt x="0" y="8229600"/>
                </a:lnTo>
                <a:lnTo>
                  <a:pt x="0" y="0"/>
                </a:lnTo>
                <a:close/>
              </a:path>
            </a:pathLst>
          </a:custGeom>
          <a:blipFill>
            <a:blip r:embed="rId10"/>
            <a:stretch>
              <a:fillRect l="0" t="0" r="0" b="0"/>
            </a:stretch>
          </a:blipFill>
        </p:spPr>
      </p:sp>
      <p:sp>
        <p:nvSpPr>
          <p:cNvPr name="Freeform 13" id="13"/>
          <p:cNvSpPr/>
          <p:nvPr/>
        </p:nvSpPr>
        <p:spPr>
          <a:xfrm flipH="true" flipV="false" rot="3902167">
            <a:off x="13786715" y="-4813126"/>
            <a:ext cx="6737985" cy="8229600"/>
          </a:xfrm>
          <a:custGeom>
            <a:avLst/>
            <a:gdLst/>
            <a:ahLst/>
            <a:cxnLst/>
            <a:rect r="r" b="b" t="t" l="l"/>
            <a:pathLst>
              <a:path h="8229600" w="6737985">
                <a:moveTo>
                  <a:pt x="6737985" y="0"/>
                </a:moveTo>
                <a:lnTo>
                  <a:pt x="0" y="0"/>
                </a:lnTo>
                <a:lnTo>
                  <a:pt x="0" y="8229600"/>
                </a:lnTo>
                <a:lnTo>
                  <a:pt x="6737985" y="8229600"/>
                </a:lnTo>
                <a:lnTo>
                  <a:pt x="6737985" y="0"/>
                </a:lnTo>
                <a:close/>
              </a:path>
            </a:pathLst>
          </a:custGeom>
          <a:blipFill>
            <a:blip r:embed="rId10"/>
            <a:stretch>
              <a:fillRect l="0" t="0" r="0" b="0"/>
            </a:stretch>
          </a:blipFill>
        </p:spPr>
      </p:sp>
      <p:sp>
        <p:nvSpPr>
          <p:cNvPr name="TextBox 14" id="14"/>
          <p:cNvSpPr txBox="true"/>
          <p:nvPr/>
        </p:nvSpPr>
        <p:spPr>
          <a:xfrm rot="0">
            <a:off x="2803469" y="2878810"/>
            <a:ext cx="12448631" cy="3253104"/>
          </a:xfrm>
          <a:prstGeom prst="rect">
            <a:avLst/>
          </a:prstGeom>
        </p:spPr>
        <p:txBody>
          <a:bodyPr anchor="t" rtlCol="false" tIns="0" lIns="0" bIns="0" rIns="0">
            <a:spAutoFit/>
          </a:bodyPr>
          <a:lstStyle/>
          <a:p>
            <a:pPr algn="ctr">
              <a:lnSpc>
                <a:spcPts val="12034"/>
              </a:lnSpc>
            </a:pPr>
            <a:r>
              <a:rPr lang="en-US" sz="14499">
                <a:solidFill>
                  <a:srgbClr val="FFFFFF"/>
                </a:solidFill>
                <a:latin typeface="TC October"/>
              </a:rPr>
              <a:t>UAS</a:t>
            </a:r>
          </a:p>
          <a:p>
            <a:pPr algn="ctr">
              <a:lnSpc>
                <a:spcPts val="12034"/>
              </a:lnSpc>
            </a:pPr>
            <a:r>
              <a:rPr lang="en-US" sz="14499">
                <a:solidFill>
                  <a:srgbClr val="FFFFFF"/>
                </a:solidFill>
                <a:latin typeface="TC October"/>
              </a:rPr>
              <a:t>SISTEM OPERASI</a:t>
            </a:r>
          </a:p>
        </p:txBody>
      </p:sp>
      <p:sp>
        <p:nvSpPr>
          <p:cNvPr name="TextBox 15" id="15"/>
          <p:cNvSpPr txBox="true"/>
          <p:nvPr/>
        </p:nvSpPr>
        <p:spPr>
          <a:xfrm rot="0">
            <a:off x="6062229" y="6289574"/>
            <a:ext cx="6692129" cy="1593034"/>
          </a:xfrm>
          <a:prstGeom prst="rect">
            <a:avLst/>
          </a:prstGeom>
        </p:spPr>
        <p:txBody>
          <a:bodyPr anchor="t" rtlCol="false" tIns="0" lIns="0" bIns="0" rIns="0">
            <a:spAutoFit/>
          </a:bodyPr>
          <a:lstStyle/>
          <a:p>
            <a:pPr algn="ctr">
              <a:lnSpc>
                <a:spcPts val="5944"/>
              </a:lnSpc>
            </a:pPr>
            <a:r>
              <a:rPr lang="en-US" sz="4246">
                <a:solidFill>
                  <a:srgbClr val="AA8E6B"/>
                </a:solidFill>
                <a:latin typeface="Agrandir Bold"/>
              </a:rPr>
              <a:t>Dio Andika Pradana M. T.</a:t>
            </a:r>
          </a:p>
          <a:p>
            <a:pPr algn="ctr">
              <a:lnSpc>
                <a:spcPts val="5944"/>
              </a:lnSpc>
            </a:pPr>
            <a:r>
              <a:rPr lang="en-US" sz="4246">
                <a:solidFill>
                  <a:srgbClr val="AA8E6B"/>
                </a:solidFill>
                <a:latin typeface="Agrandir Bold"/>
              </a:rPr>
              <a:t>TI-1B / 2341720098</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0" y="18288000"/>
                </a:moveTo>
                <a:lnTo>
                  <a:pt x="0" y="0"/>
                </a:lnTo>
                <a:lnTo>
                  <a:pt x="10287000" y="0"/>
                </a:lnTo>
                <a:lnTo>
                  <a:pt x="10287000" y="18288000"/>
                </a:lnTo>
                <a:lnTo>
                  <a:pt x="0" y="18288000"/>
                </a:lnTo>
                <a:close/>
              </a:path>
            </a:pathLst>
          </a:custGeom>
          <a:blipFill>
            <a:blip r:embed="rId2"/>
            <a:stretch>
              <a:fillRect l="-33760" t="0" r="-132905" b="0"/>
            </a:stretch>
          </a:blipFill>
        </p:spPr>
      </p:sp>
      <p:sp>
        <p:nvSpPr>
          <p:cNvPr name="Freeform 3" id="3"/>
          <p:cNvSpPr/>
          <p:nvPr/>
        </p:nvSpPr>
        <p:spPr>
          <a:xfrm flipH="false" flipV="false" rot="0">
            <a:off x="-4817281" y="4429132"/>
            <a:ext cx="6645402" cy="8229600"/>
          </a:xfrm>
          <a:custGeom>
            <a:avLst/>
            <a:gdLst/>
            <a:ahLst/>
            <a:cxnLst/>
            <a:rect r="r" b="b" t="t" l="l"/>
            <a:pathLst>
              <a:path h="8229600" w="6645402">
                <a:moveTo>
                  <a:pt x="0" y="0"/>
                </a:moveTo>
                <a:lnTo>
                  <a:pt x="6645402" y="0"/>
                </a:lnTo>
                <a:lnTo>
                  <a:pt x="6645402" y="8229600"/>
                </a:lnTo>
                <a:lnTo>
                  <a:pt x="0" y="8229600"/>
                </a:lnTo>
                <a:lnTo>
                  <a:pt x="0" y="0"/>
                </a:lnTo>
                <a:close/>
              </a:path>
            </a:pathLst>
          </a:custGeom>
          <a:blipFill>
            <a:blip r:embed="rId3"/>
            <a:stretch>
              <a:fillRect l="0" t="0" r="0" b="0"/>
            </a:stretch>
          </a:blipFill>
        </p:spPr>
      </p:sp>
      <p:sp>
        <p:nvSpPr>
          <p:cNvPr name="Freeform 4" id="4"/>
          <p:cNvSpPr/>
          <p:nvPr/>
        </p:nvSpPr>
        <p:spPr>
          <a:xfrm flipH="false" flipV="false" rot="-5006926">
            <a:off x="1657920" y="123404"/>
            <a:ext cx="2754880" cy="3140876"/>
          </a:xfrm>
          <a:custGeom>
            <a:avLst/>
            <a:gdLst/>
            <a:ahLst/>
            <a:cxnLst/>
            <a:rect r="r" b="b" t="t" l="l"/>
            <a:pathLst>
              <a:path h="3140876" w="2754880">
                <a:moveTo>
                  <a:pt x="0" y="0"/>
                </a:moveTo>
                <a:lnTo>
                  <a:pt x="2754880" y="0"/>
                </a:lnTo>
                <a:lnTo>
                  <a:pt x="2754880" y="3140876"/>
                </a:lnTo>
                <a:lnTo>
                  <a:pt x="0" y="3140876"/>
                </a:lnTo>
                <a:lnTo>
                  <a:pt x="0" y="0"/>
                </a:lnTo>
                <a:close/>
              </a:path>
            </a:pathLst>
          </a:custGeom>
          <a:blipFill>
            <a:blip r:embed="rId4"/>
            <a:stretch>
              <a:fillRect l="0" t="0" r="0" b="-55239"/>
            </a:stretch>
          </a:blipFill>
        </p:spPr>
      </p:sp>
      <p:sp>
        <p:nvSpPr>
          <p:cNvPr name="Freeform 5" id="5"/>
          <p:cNvSpPr/>
          <p:nvPr/>
        </p:nvSpPr>
        <p:spPr>
          <a:xfrm flipH="false" flipV="false" rot="-5006926">
            <a:off x="4988364" y="314787"/>
            <a:ext cx="2754880" cy="3406466"/>
          </a:xfrm>
          <a:custGeom>
            <a:avLst/>
            <a:gdLst/>
            <a:ahLst/>
            <a:cxnLst/>
            <a:rect r="r" b="b" t="t" l="l"/>
            <a:pathLst>
              <a:path h="3406466" w="2754880">
                <a:moveTo>
                  <a:pt x="0" y="0"/>
                </a:moveTo>
                <a:lnTo>
                  <a:pt x="2754880" y="0"/>
                </a:lnTo>
                <a:lnTo>
                  <a:pt x="2754880" y="3406466"/>
                </a:lnTo>
                <a:lnTo>
                  <a:pt x="0" y="3406466"/>
                </a:lnTo>
                <a:lnTo>
                  <a:pt x="0" y="0"/>
                </a:lnTo>
                <a:close/>
              </a:path>
            </a:pathLst>
          </a:custGeom>
          <a:blipFill>
            <a:blip r:embed="rId4"/>
            <a:stretch>
              <a:fillRect l="0" t="-43136" r="0" b="0"/>
            </a:stretch>
          </a:blipFill>
        </p:spPr>
      </p:sp>
      <p:sp>
        <p:nvSpPr>
          <p:cNvPr name="Freeform 6" id="6"/>
          <p:cNvSpPr/>
          <p:nvPr/>
        </p:nvSpPr>
        <p:spPr>
          <a:xfrm flipH="false" flipV="false" rot="-2334466">
            <a:off x="14320724" y="-4503648"/>
            <a:ext cx="6645402" cy="8229600"/>
          </a:xfrm>
          <a:custGeom>
            <a:avLst/>
            <a:gdLst/>
            <a:ahLst/>
            <a:cxnLst/>
            <a:rect r="r" b="b" t="t" l="l"/>
            <a:pathLst>
              <a:path h="8229600" w="6645402">
                <a:moveTo>
                  <a:pt x="0" y="0"/>
                </a:moveTo>
                <a:lnTo>
                  <a:pt x="6645402" y="0"/>
                </a:lnTo>
                <a:lnTo>
                  <a:pt x="6645402" y="8229600"/>
                </a:lnTo>
                <a:lnTo>
                  <a:pt x="0" y="8229600"/>
                </a:lnTo>
                <a:lnTo>
                  <a:pt x="0" y="0"/>
                </a:lnTo>
                <a:close/>
              </a:path>
            </a:pathLst>
          </a:custGeom>
          <a:blipFill>
            <a:blip r:embed="rId3"/>
            <a:stretch>
              <a:fillRect l="0" t="0" r="0" b="0"/>
            </a:stretch>
          </a:blipFill>
        </p:spPr>
      </p:sp>
      <p:sp>
        <p:nvSpPr>
          <p:cNvPr name="Freeform 7" id="7"/>
          <p:cNvSpPr/>
          <p:nvPr/>
        </p:nvSpPr>
        <p:spPr>
          <a:xfrm flipH="false" flipV="false" rot="0">
            <a:off x="-2634587" y="5450955"/>
            <a:ext cx="9273713" cy="5356098"/>
          </a:xfrm>
          <a:custGeom>
            <a:avLst/>
            <a:gdLst/>
            <a:ahLst/>
            <a:cxnLst/>
            <a:rect r="r" b="b" t="t" l="l"/>
            <a:pathLst>
              <a:path h="5356098" w="9273713">
                <a:moveTo>
                  <a:pt x="0" y="0"/>
                </a:moveTo>
                <a:lnTo>
                  <a:pt x="9273713" y="0"/>
                </a:lnTo>
                <a:lnTo>
                  <a:pt x="9273713" y="5356098"/>
                </a:lnTo>
                <a:lnTo>
                  <a:pt x="0" y="5356098"/>
                </a:lnTo>
                <a:lnTo>
                  <a:pt x="0" y="0"/>
                </a:lnTo>
                <a:close/>
              </a:path>
            </a:pathLst>
          </a:custGeom>
          <a:blipFill>
            <a:blip r:embed="rId5"/>
            <a:stretch>
              <a:fillRect l="-75017" t="0" r="0" b="0"/>
            </a:stretch>
          </a:blipFill>
        </p:spPr>
      </p:sp>
      <p:sp>
        <p:nvSpPr>
          <p:cNvPr name="Freeform 8" id="8"/>
          <p:cNvSpPr/>
          <p:nvPr/>
        </p:nvSpPr>
        <p:spPr>
          <a:xfrm flipH="false" flipV="false" rot="0">
            <a:off x="1332902" y="3241461"/>
            <a:ext cx="7811098" cy="6016839"/>
          </a:xfrm>
          <a:custGeom>
            <a:avLst/>
            <a:gdLst/>
            <a:ahLst/>
            <a:cxnLst/>
            <a:rect r="r" b="b" t="t" l="l"/>
            <a:pathLst>
              <a:path h="6016839" w="7811098">
                <a:moveTo>
                  <a:pt x="0" y="0"/>
                </a:moveTo>
                <a:lnTo>
                  <a:pt x="7811098" y="0"/>
                </a:lnTo>
                <a:lnTo>
                  <a:pt x="7811098" y="6016839"/>
                </a:lnTo>
                <a:lnTo>
                  <a:pt x="0" y="6016839"/>
                </a:lnTo>
                <a:lnTo>
                  <a:pt x="0" y="0"/>
                </a:lnTo>
                <a:close/>
              </a:path>
            </a:pathLst>
          </a:custGeom>
          <a:blipFill>
            <a:blip r:embed="rId6"/>
            <a:stretch>
              <a:fillRect l="0" t="0" r="0" b="0"/>
            </a:stretch>
          </a:blipFill>
        </p:spPr>
      </p:sp>
      <p:sp>
        <p:nvSpPr>
          <p:cNvPr name="TextBox 9" id="9"/>
          <p:cNvSpPr txBox="true"/>
          <p:nvPr/>
        </p:nvSpPr>
        <p:spPr>
          <a:xfrm rot="0">
            <a:off x="10023445" y="3121871"/>
            <a:ext cx="6697370" cy="6036945"/>
          </a:xfrm>
          <a:prstGeom prst="rect">
            <a:avLst/>
          </a:prstGeom>
        </p:spPr>
        <p:txBody>
          <a:bodyPr anchor="t" rtlCol="false" tIns="0" lIns="0" bIns="0" rIns="0">
            <a:spAutoFit/>
          </a:bodyPr>
          <a:lstStyle/>
          <a:p>
            <a:pPr algn="ctr">
              <a:lnSpc>
                <a:spcPts val="5880"/>
              </a:lnSpc>
            </a:pPr>
            <a:r>
              <a:rPr lang="en-US" sz="4200">
                <a:solidFill>
                  <a:srgbClr val="AA8E6B"/>
                </a:solidFill>
                <a:latin typeface="Agrandir Bold"/>
              </a:rPr>
              <a:t> Fitur ini berfungsi untuk menghitung jumlah karakter dalam file teks yang diinputkankan oleh pengguna. Perintah linux yang digunakan adalah wc -m.</a:t>
            </a:r>
          </a:p>
          <a:p>
            <a:pPr algn="ctr" marL="0" indent="0" lvl="0">
              <a:lnSpc>
                <a:spcPts val="5880"/>
              </a:lnSpc>
              <a:spcBef>
                <a:spcPct val="0"/>
              </a:spcBef>
            </a:pPr>
          </a:p>
        </p:txBody>
      </p:sp>
      <p:sp>
        <p:nvSpPr>
          <p:cNvPr name="TextBox 10" id="10"/>
          <p:cNvSpPr txBox="true"/>
          <p:nvPr/>
        </p:nvSpPr>
        <p:spPr>
          <a:xfrm rot="0">
            <a:off x="1722654" y="1574634"/>
            <a:ext cx="6838800" cy="1241172"/>
          </a:xfrm>
          <a:prstGeom prst="rect">
            <a:avLst/>
          </a:prstGeom>
        </p:spPr>
        <p:txBody>
          <a:bodyPr anchor="t" rtlCol="false" tIns="0" lIns="0" bIns="0" rIns="0">
            <a:spAutoFit/>
          </a:bodyPr>
          <a:lstStyle/>
          <a:p>
            <a:pPr algn="ctr">
              <a:lnSpc>
                <a:spcPts val="8632"/>
              </a:lnSpc>
            </a:pPr>
            <a:r>
              <a:rPr lang="en-US" sz="10400">
                <a:solidFill>
                  <a:srgbClr val="FFFFFF"/>
                </a:solidFill>
                <a:latin typeface="TC Milo"/>
              </a:rPr>
              <a:t>FITUR 6</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0" y="18288000"/>
                </a:moveTo>
                <a:lnTo>
                  <a:pt x="0" y="0"/>
                </a:lnTo>
                <a:lnTo>
                  <a:pt x="10287000" y="0"/>
                </a:lnTo>
                <a:lnTo>
                  <a:pt x="10287000" y="18288000"/>
                </a:lnTo>
                <a:lnTo>
                  <a:pt x="0" y="18288000"/>
                </a:lnTo>
                <a:close/>
              </a:path>
            </a:pathLst>
          </a:custGeom>
          <a:blipFill>
            <a:blip r:embed="rId2"/>
            <a:stretch>
              <a:fillRect l="0" t="-25250" r="0" b="-25250"/>
            </a:stretch>
          </a:blipFill>
        </p:spPr>
      </p:sp>
      <p:sp>
        <p:nvSpPr>
          <p:cNvPr name="Freeform 3" id="3"/>
          <p:cNvSpPr/>
          <p:nvPr/>
        </p:nvSpPr>
        <p:spPr>
          <a:xfrm flipH="false" flipV="false" rot="0">
            <a:off x="9753036" y="3617227"/>
            <a:ext cx="6383930" cy="5641073"/>
          </a:xfrm>
          <a:custGeom>
            <a:avLst/>
            <a:gdLst/>
            <a:ahLst/>
            <a:cxnLst/>
            <a:rect r="r" b="b" t="t" l="l"/>
            <a:pathLst>
              <a:path h="5641073" w="6383930">
                <a:moveTo>
                  <a:pt x="0" y="0"/>
                </a:moveTo>
                <a:lnTo>
                  <a:pt x="6383930" y="0"/>
                </a:lnTo>
                <a:lnTo>
                  <a:pt x="6383930" y="5641073"/>
                </a:lnTo>
                <a:lnTo>
                  <a:pt x="0" y="564107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2197660" y="3899212"/>
            <a:ext cx="5938776" cy="5247718"/>
          </a:xfrm>
          <a:custGeom>
            <a:avLst/>
            <a:gdLst/>
            <a:ahLst/>
            <a:cxnLst/>
            <a:rect r="r" b="b" t="t" l="l"/>
            <a:pathLst>
              <a:path h="5247718" w="5938776">
                <a:moveTo>
                  <a:pt x="0" y="0"/>
                </a:moveTo>
                <a:lnTo>
                  <a:pt x="5938776" y="0"/>
                </a:lnTo>
                <a:lnTo>
                  <a:pt x="5938776" y="5247719"/>
                </a:lnTo>
                <a:lnTo>
                  <a:pt x="0" y="524771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9819258" y="3617227"/>
            <a:ext cx="6492739" cy="5522238"/>
          </a:xfrm>
          <a:custGeom>
            <a:avLst/>
            <a:gdLst/>
            <a:ahLst/>
            <a:cxnLst/>
            <a:rect r="r" b="b" t="t" l="l"/>
            <a:pathLst>
              <a:path h="5522238" w="6492739">
                <a:moveTo>
                  <a:pt x="0" y="0"/>
                </a:moveTo>
                <a:lnTo>
                  <a:pt x="6492740" y="0"/>
                </a:lnTo>
                <a:lnTo>
                  <a:pt x="6492740" y="5522238"/>
                </a:lnTo>
                <a:lnTo>
                  <a:pt x="0" y="5522238"/>
                </a:lnTo>
                <a:lnTo>
                  <a:pt x="0" y="0"/>
                </a:lnTo>
                <a:close/>
              </a:path>
            </a:pathLst>
          </a:custGeom>
          <a:blipFill>
            <a:blip r:embed="rId5"/>
            <a:stretch>
              <a:fillRect l="0" t="-21054" r="0" b="0"/>
            </a:stretch>
          </a:blipFill>
          <a:ln cap="sq">
            <a:noFill/>
            <a:prstDash val="solid"/>
            <a:miter/>
          </a:ln>
        </p:spPr>
      </p:sp>
      <p:sp>
        <p:nvSpPr>
          <p:cNvPr name="Freeform 6" id="6"/>
          <p:cNvSpPr/>
          <p:nvPr/>
        </p:nvSpPr>
        <p:spPr>
          <a:xfrm flipH="false" flipV="false" rot="268255">
            <a:off x="-1306692" y="-5235663"/>
            <a:ext cx="10900132" cy="8229600"/>
          </a:xfrm>
          <a:custGeom>
            <a:avLst/>
            <a:gdLst/>
            <a:ahLst/>
            <a:cxnLst/>
            <a:rect r="r" b="b" t="t" l="l"/>
            <a:pathLst>
              <a:path h="8229600" w="10900132">
                <a:moveTo>
                  <a:pt x="0" y="0"/>
                </a:moveTo>
                <a:lnTo>
                  <a:pt x="10900133" y="0"/>
                </a:lnTo>
                <a:lnTo>
                  <a:pt x="10900133" y="8229600"/>
                </a:lnTo>
                <a:lnTo>
                  <a:pt x="0" y="8229600"/>
                </a:lnTo>
                <a:lnTo>
                  <a:pt x="0" y="0"/>
                </a:lnTo>
                <a:close/>
              </a:path>
            </a:pathLst>
          </a:custGeom>
          <a:blipFill>
            <a:blip r:embed="rId6"/>
            <a:stretch>
              <a:fillRect l="0" t="0" r="0" b="0"/>
            </a:stretch>
          </a:blipFill>
        </p:spPr>
      </p:sp>
      <p:sp>
        <p:nvSpPr>
          <p:cNvPr name="Freeform 7" id="7"/>
          <p:cNvSpPr/>
          <p:nvPr/>
        </p:nvSpPr>
        <p:spPr>
          <a:xfrm flipH="false" flipV="false" rot="268255">
            <a:off x="8694559" y="-5235663"/>
            <a:ext cx="10900132" cy="8229600"/>
          </a:xfrm>
          <a:custGeom>
            <a:avLst/>
            <a:gdLst/>
            <a:ahLst/>
            <a:cxnLst/>
            <a:rect r="r" b="b" t="t" l="l"/>
            <a:pathLst>
              <a:path h="8229600" w="10900132">
                <a:moveTo>
                  <a:pt x="0" y="0"/>
                </a:moveTo>
                <a:lnTo>
                  <a:pt x="10900133" y="0"/>
                </a:lnTo>
                <a:lnTo>
                  <a:pt x="10900133" y="8229600"/>
                </a:lnTo>
                <a:lnTo>
                  <a:pt x="0" y="8229600"/>
                </a:lnTo>
                <a:lnTo>
                  <a:pt x="0" y="0"/>
                </a:lnTo>
                <a:close/>
              </a:path>
            </a:pathLst>
          </a:custGeom>
          <a:blipFill>
            <a:blip r:embed="rId6"/>
            <a:stretch>
              <a:fillRect l="0" t="0" r="0" b="0"/>
            </a:stretch>
          </a:blipFill>
        </p:spPr>
      </p:sp>
      <p:sp>
        <p:nvSpPr>
          <p:cNvPr name="Freeform 8" id="8"/>
          <p:cNvSpPr/>
          <p:nvPr/>
        </p:nvSpPr>
        <p:spPr>
          <a:xfrm flipH="false" flipV="true" rot="-213602">
            <a:off x="-1247503" y="9693553"/>
            <a:ext cx="10900132" cy="8229600"/>
          </a:xfrm>
          <a:custGeom>
            <a:avLst/>
            <a:gdLst/>
            <a:ahLst/>
            <a:cxnLst/>
            <a:rect r="r" b="b" t="t" l="l"/>
            <a:pathLst>
              <a:path h="8229600" w="10900132">
                <a:moveTo>
                  <a:pt x="0" y="8229600"/>
                </a:moveTo>
                <a:lnTo>
                  <a:pt x="10900132" y="8229600"/>
                </a:lnTo>
                <a:lnTo>
                  <a:pt x="10900132" y="0"/>
                </a:lnTo>
                <a:lnTo>
                  <a:pt x="0" y="0"/>
                </a:lnTo>
                <a:lnTo>
                  <a:pt x="0" y="8229600"/>
                </a:lnTo>
                <a:close/>
              </a:path>
            </a:pathLst>
          </a:custGeom>
          <a:blipFill>
            <a:blip r:embed="rId6"/>
            <a:stretch>
              <a:fillRect l="0" t="0" r="0" b="0"/>
            </a:stretch>
          </a:blipFill>
          <a:ln cap="sq">
            <a:noFill/>
            <a:prstDash val="solid"/>
            <a:miter/>
          </a:ln>
        </p:spPr>
      </p:sp>
      <p:sp>
        <p:nvSpPr>
          <p:cNvPr name="Freeform 9" id="9"/>
          <p:cNvSpPr/>
          <p:nvPr/>
        </p:nvSpPr>
        <p:spPr>
          <a:xfrm flipH="false" flipV="true" rot="-213602">
            <a:off x="5821557" y="9693553"/>
            <a:ext cx="10900132" cy="8229600"/>
          </a:xfrm>
          <a:custGeom>
            <a:avLst/>
            <a:gdLst/>
            <a:ahLst/>
            <a:cxnLst/>
            <a:rect r="r" b="b" t="t" l="l"/>
            <a:pathLst>
              <a:path h="8229600" w="10900132">
                <a:moveTo>
                  <a:pt x="0" y="8229600"/>
                </a:moveTo>
                <a:lnTo>
                  <a:pt x="10900132" y="8229600"/>
                </a:lnTo>
                <a:lnTo>
                  <a:pt x="10900132" y="0"/>
                </a:lnTo>
                <a:lnTo>
                  <a:pt x="0" y="0"/>
                </a:lnTo>
                <a:lnTo>
                  <a:pt x="0" y="8229600"/>
                </a:lnTo>
                <a:close/>
              </a:path>
            </a:pathLst>
          </a:custGeom>
          <a:blipFill>
            <a:blip r:embed="rId6"/>
            <a:stretch>
              <a:fillRect l="0" t="0" r="0" b="0"/>
            </a:stretch>
          </a:blipFill>
          <a:ln cap="sq">
            <a:noFill/>
            <a:prstDash val="solid"/>
            <a:miter/>
          </a:ln>
        </p:spPr>
      </p:sp>
      <p:sp>
        <p:nvSpPr>
          <p:cNvPr name="Freeform 10" id="10"/>
          <p:cNvSpPr/>
          <p:nvPr/>
        </p:nvSpPr>
        <p:spPr>
          <a:xfrm flipH="false" flipV="true" rot="-213602">
            <a:off x="11295078" y="9588778"/>
            <a:ext cx="10900132" cy="8229600"/>
          </a:xfrm>
          <a:custGeom>
            <a:avLst/>
            <a:gdLst/>
            <a:ahLst/>
            <a:cxnLst/>
            <a:rect r="r" b="b" t="t" l="l"/>
            <a:pathLst>
              <a:path h="8229600" w="10900132">
                <a:moveTo>
                  <a:pt x="0" y="8229600"/>
                </a:moveTo>
                <a:lnTo>
                  <a:pt x="10900132" y="8229600"/>
                </a:lnTo>
                <a:lnTo>
                  <a:pt x="10900132" y="0"/>
                </a:lnTo>
                <a:lnTo>
                  <a:pt x="0" y="0"/>
                </a:lnTo>
                <a:lnTo>
                  <a:pt x="0" y="8229600"/>
                </a:lnTo>
                <a:close/>
              </a:path>
            </a:pathLst>
          </a:custGeom>
          <a:blipFill>
            <a:blip r:embed="rId6"/>
            <a:stretch>
              <a:fillRect l="0" t="0" r="0" b="0"/>
            </a:stretch>
          </a:blipFill>
          <a:ln cap="sq">
            <a:noFill/>
            <a:prstDash val="solid"/>
            <a:miter/>
          </a:ln>
        </p:spPr>
      </p:sp>
      <p:sp>
        <p:nvSpPr>
          <p:cNvPr name="Freeform 11" id="11"/>
          <p:cNvSpPr/>
          <p:nvPr/>
        </p:nvSpPr>
        <p:spPr>
          <a:xfrm flipH="false" flipV="false" rot="0">
            <a:off x="1545178" y="2917136"/>
            <a:ext cx="6591258" cy="6445939"/>
          </a:xfrm>
          <a:custGeom>
            <a:avLst/>
            <a:gdLst/>
            <a:ahLst/>
            <a:cxnLst/>
            <a:rect r="r" b="b" t="t" l="l"/>
            <a:pathLst>
              <a:path h="6445939" w="6591258">
                <a:moveTo>
                  <a:pt x="0" y="0"/>
                </a:moveTo>
                <a:lnTo>
                  <a:pt x="6591258" y="0"/>
                </a:lnTo>
                <a:lnTo>
                  <a:pt x="6591258" y="6445939"/>
                </a:lnTo>
                <a:lnTo>
                  <a:pt x="0" y="6445939"/>
                </a:lnTo>
                <a:lnTo>
                  <a:pt x="0" y="0"/>
                </a:lnTo>
                <a:close/>
              </a:path>
            </a:pathLst>
          </a:custGeom>
          <a:blipFill>
            <a:blip r:embed="rId7"/>
            <a:stretch>
              <a:fillRect l="0" t="0" r="0" b="0"/>
            </a:stretch>
          </a:blipFill>
        </p:spPr>
      </p:sp>
      <p:sp>
        <p:nvSpPr>
          <p:cNvPr name="TextBox 12" id="12"/>
          <p:cNvSpPr txBox="true"/>
          <p:nvPr/>
        </p:nvSpPr>
        <p:spPr>
          <a:xfrm rot="0">
            <a:off x="4391555" y="968144"/>
            <a:ext cx="9504890" cy="1241172"/>
          </a:xfrm>
          <a:prstGeom prst="rect">
            <a:avLst/>
          </a:prstGeom>
        </p:spPr>
        <p:txBody>
          <a:bodyPr anchor="t" rtlCol="false" tIns="0" lIns="0" bIns="0" rIns="0">
            <a:spAutoFit/>
          </a:bodyPr>
          <a:lstStyle/>
          <a:p>
            <a:pPr algn="ctr">
              <a:lnSpc>
                <a:spcPts val="8632"/>
              </a:lnSpc>
            </a:pPr>
            <a:r>
              <a:rPr lang="en-US" sz="10400">
                <a:solidFill>
                  <a:srgbClr val="201E20"/>
                </a:solidFill>
                <a:latin typeface="TC Milo"/>
              </a:rPr>
              <a:t>FITUR 7</a:t>
            </a:r>
          </a:p>
        </p:txBody>
      </p:sp>
      <p:sp>
        <p:nvSpPr>
          <p:cNvPr name="TextBox 13" id="13"/>
          <p:cNvSpPr txBox="true"/>
          <p:nvPr/>
        </p:nvSpPr>
        <p:spPr>
          <a:xfrm rot="0">
            <a:off x="10103537" y="3683081"/>
            <a:ext cx="6014379" cy="5681309"/>
          </a:xfrm>
          <a:prstGeom prst="rect">
            <a:avLst/>
          </a:prstGeom>
        </p:spPr>
        <p:txBody>
          <a:bodyPr anchor="t" rtlCol="false" tIns="0" lIns="0" bIns="0" rIns="0">
            <a:spAutoFit/>
          </a:bodyPr>
          <a:lstStyle/>
          <a:p>
            <a:pPr algn="ctr">
              <a:lnSpc>
                <a:spcPts val="4481"/>
              </a:lnSpc>
            </a:pPr>
            <a:r>
              <a:rPr lang="en-US" sz="3201">
                <a:solidFill>
                  <a:srgbClr val="8B674A"/>
                </a:solidFill>
                <a:latin typeface="Agrandir Bold"/>
              </a:rPr>
              <a:t> Fitur ini akan menampilkan informasi tentang sistem seperti hostname, versi kernel, distributor OS, dan versi distribusi. Perintah linux yang digunakan antara lain hostname, uname -r, lsb_release -i -s, lsb_release -r -s.</a:t>
            </a:r>
          </a:p>
          <a:p>
            <a:pPr algn="ctr" marL="0" indent="0" lvl="0">
              <a:lnSpc>
                <a:spcPts val="4481"/>
              </a:lnSpc>
              <a:spcBef>
                <a:spcPct val="0"/>
              </a:spcBef>
            </a:pP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0" y="18288000"/>
                </a:moveTo>
                <a:lnTo>
                  <a:pt x="0" y="0"/>
                </a:lnTo>
                <a:lnTo>
                  <a:pt x="10287000" y="0"/>
                </a:lnTo>
                <a:lnTo>
                  <a:pt x="10287000" y="18288000"/>
                </a:lnTo>
                <a:lnTo>
                  <a:pt x="0" y="18288000"/>
                </a:lnTo>
                <a:close/>
              </a:path>
            </a:pathLst>
          </a:custGeom>
          <a:blipFill>
            <a:blip r:embed="rId2"/>
            <a:stretch>
              <a:fillRect l="0" t="0" r="-166666" b="0"/>
            </a:stretch>
          </a:blipFill>
        </p:spPr>
      </p:sp>
      <p:sp>
        <p:nvSpPr>
          <p:cNvPr name="Freeform 3" id="3"/>
          <p:cNvSpPr/>
          <p:nvPr/>
        </p:nvSpPr>
        <p:spPr>
          <a:xfrm flipH="false" flipV="false" rot="-5400000">
            <a:off x="7940471" y="-2529465"/>
            <a:ext cx="1795236" cy="7327495"/>
          </a:xfrm>
          <a:custGeom>
            <a:avLst/>
            <a:gdLst/>
            <a:ahLst/>
            <a:cxnLst/>
            <a:rect r="r" b="b" t="t" l="l"/>
            <a:pathLst>
              <a:path h="7327495" w="1795236">
                <a:moveTo>
                  <a:pt x="0" y="0"/>
                </a:moveTo>
                <a:lnTo>
                  <a:pt x="1795236" y="0"/>
                </a:lnTo>
                <a:lnTo>
                  <a:pt x="1795236" y="7327495"/>
                </a:lnTo>
                <a:lnTo>
                  <a:pt x="0" y="7327495"/>
                </a:lnTo>
                <a:lnTo>
                  <a:pt x="0" y="0"/>
                </a:lnTo>
                <a:close/>
              </a:path>
            </a:pathLst>
          </a:custGeom>
          <a:blipFill>
            <a:blip r:embed="rId3"/>
            <a:stretch>
              <a:fillRect l="0" t="0" r="0" b="0"/>
            </a:stretch>
          </a:blipFill>
        </p:spPr>
      </p:sp>
      <p:sp>
        <p:nvSpPr>
          <p:cNvPr name="Freeform 4" id="4"/>
          <p:cNvSpPr/>
          <p:nvPr/>
        </p:nvSpPr>
        <p:spPr>
          <a:xfrm flipH="false" flipV="false" rot="0">
            <a:off x="-3451776" y="2514113"/>
            <a:ext cx="5485699" cy="9709202"/>
          </a:xfrm>
          <a:custGeom>
            <a:avLst/>
            <a:gdLst/>
            <a:ahLst/>
            <a:cxnLst/>
            <a:rect r="r" b="b" t="t" l="l"/>
            <a:pathLst>
              <a:path h="9709202" w="5485699">
                <a:moveTo>
                  <a:pt x="0" y="0"/>
                </a:moveTo>
                <a:lnTo>
                  <a:pt x="5485699" y="0"/>
                </a:lnTo>
                <a:lnTo>
                  <a:pt x="5485699" y="9709202"/>
                </a:lnTo>
                <a:lnTo>
                  <a:pt x="0" y="9709202"/>
                </a:lnTo>
                <a:lnTo>
                  <a:pt x="0" y="0"/>
                </a:lnTo>
                <a:close/>
              </a:path>
            </a:pathLst>
          </a:custGeom>
          <a:blipFill>
            <a:blip r:embed="rId4"/>
            <a:stretch>
              <a:fillRect l="0" t="0" r="0" b="0"/>
            </a:stretch>
          </a:blipFill>
        </p:spPr>
      </p:sp>
      <p:sp>
        <p:nvSpPr>
          <p:cNvPr name="Freeform 5" id="5"/>
          <p:cNvSpPr/>
          <p:nvPr/>
        </p:nvSpPr>
        <p:spPr>
          <a:xfrm flipH="false" flipV="false" rot="-504175">
            <a:off x="16908419" y="-972204"/>
            <a:ext cx="4549429" cy="8034312"/>
          </a:xfrm>
          <a:custGeom>
            <a:avLst/>
            <a:gdLst/>
            <a:ahLst/>
            <a:cxnLst/>
            <a:rect r="r" b="b" t="t" l="l"/>
            <a:pathLst>
              <a:path h="8034312" w="4549429">
                <a:moveTo>
                  <a:pt x="0" y="0"/>
                </a:moveTo>
                <a:lnTo>
                  <a:pt x="4549429" y="0"/>
                </a:lnTo>
                <a:lnTo>
                  <a:pt x="4549429" y="8034312"/>
                </a:lnTo>
                <a:lnTo>
                  <a:pt x="0" y="8034312"/>
                </a:lnTo>
                <a:lnTo>
                  <a:pt x="0" y="0"/>
                </a:lnTo>
                <a:close/>
              </a:path>
            </a:pathLst>
          </a:custGeom>
          <a:blipFill>
            <a:blip r:embed="rId5"/>
            <a:stretch>
              <a:fillRect l="0" t="0" r="0" b="0"/>
            </a:stretch>
          </a:blipFill>
        </p:spPr>
      </p:sp>
      <p:sp>
        <p:nvSpPr>
          <p:cNvPr name="Freeform 6" id="6"/>
          <p:cNvSpPr/>
          <p:nvPr/>
        </p:nvSpPr>
        <p:spPr>
          <a:xfrm flipH="false" flipV="false" rot="-4692865">
            <a:off x="-8470685" y="-3421457"/>
            <a:ext cx="11211325" cy="8464551"/>
          </a:xfrm>
          <a:custGeom>
            <a:avLst/>
            <a:gdLst/>
            <a:ahLst/>
            <a:cxnLst/>
            <a:rect r="r" b="b" t="t" l="l"/>
            <a:pathLst>
              <a:path h="8464551" w="11211325">
                <a:moveTo>
                  <a:pt x="0" y="0"/>
                </a:moveTo>
                <a:lnTo>
                  <a:pt x="11211325" y="0"/>
                </a:lnTo>
                <a:lnTo>
                  <a:pt x="11211325" y="8464551"/>
                </a:lnTo>
                <a:lnTo>
                  <a:pt x="0" y="8464551"/>
                </a:lnTo>
                <a:lnTo>
                  <a:pt x="0" y="0"/>
                </a:lnTo>
                <a:close/>
              </a:path>
            </a:pathLst>
          </a:custGeom>
          <a:blipFill>
            <a:blip r:embed="rId6"/>
            <a:stretch>
              <a:fillRect l="0" t="0" r="0" b="0"/>
            </a:stretch>
          </a:blipFill>
        </p:spPr>
      </p:sp>
      <p:sp>
        <p:nvSpPr>
          <p:cNvPr name="Freeform 7" id="7"/>
          <p:cNvSpPr/>
          <p:nvPr/>
        </p:nvSpPr>
        <p:spPr>
          <a:xfrm flipH="false" flipV="false" rot="6204844">
            <a:off x="15966889" y="3761938"/>
            <a:ext cx="11211325" cy="8464551"/>
          </a:xfrm>
          <a:custGeom>
            <a:avLst/>
            <a:gdLst/>
            <a:ahLst/>
            <a:cxnLst/>
            <a:rect r="r" b="b" t="t" l="l"/>
            <a:pathLst>
              <a:path h="8464551" w="11211325">
                <a:moveTo>
                  <a:pt x="0" y="0"/>
                </a:moveTo>
                <a:lnTo>
                  <a:pt x="11211325" y="0"/>
                </a:lnTo>
                <a:lnTo>
                  <a:pt x="11211325" y="8464550"/>
                </a:lnTo>
                <a:lnTo>
                  <a:pt x="0" y="8464550"/>
                </a:lnTo>
                <a:lnTo>
                  <a:pt x="0" y="0"/>
                </a:lnTo>
                <a:close/>
              </a:path>
            </a:pathLst>
          </a:custGeom>
          <a:blipFill>
            <a:blip r:embed="rId6"/>
            <a:stretch>
              <a:fillRect l="0" t="0" r="0" b="0"/>
            </a:stretch>
          </a:blipFill>
        </p:spPr>
      </p:sp>
      <p:sp>
        <p:nvSpPr>
          <p:cNvPr name="Freeform 8" id="8"/>
          <p:cNvSpPr/>
          <p:nvPr/>
        </p:nvSpPr>
        <p:spPr>
          <a:xfrm flipH="false" flipV="false" rot="0">
            <a:off x="3296196" y="2423653"/>
            <a:ext cx="11083786" cy="4739095"/>
          </a:xfrm>
          <a:custGeom>
            <a:avLst/>
            <a:gdLst/>
            <a:ahLst/>
            <a:cxnLst/>
            <a:rect r="r" b="b" t="t" l="l"/>
            <a:pathLst>
              <a:path h="4739095" w="11083786">
                <a:moveTo>
                  <a:pt x="0" y="0"/>
                </a:moveTo>
                <a:lnTo>
                  <a:pt x="11083786" y="0"/>
                </a:lnTo>
                <a:lnTo>
                  <a:pt x="11083786" y="4739095"/>
                </a:lnTo>
                <a:lnTo>
                  <a:pt x="0" y="4739095"/>
                </a:lnTo>
                <a:lnTo>
                  <a:pt x="0" y="0"/>
                </a:lnTo>
                <a:close/>
              </a:path>
            </a:pathLst>
          </a:custGeom>
          <a:blipFill>
            <a:blip r:embed="rId7"/>
            <a:stretch>
              <a:fillRect l="0" t="0" r="0" b="0"/>
            </a:stretch>
          </a:blipFill>
        </p:spPr>
      </p:sp>
      <p:sp>
        <p:nvSpPr>
          <p:cNvPr name="TextBox 9" id="9"/>
          <p:cNvSpPr txBox="true"/>
          <p:nvPr/>
        </p:nvSpPr>
        <p:spPr>
          <a:xfrm rot="0">
            <a:off x="5860217" y="636714"/>
            <a:ext cx="5711618" cy="1037233"/>
          </a:xfrm>
          <a:prstGeom prst="rect">
            <a:avLst/>
          </a:prstGeom>
        </p:spPr>
        <p:txBody>
          <a:bodyPr anchor="t" rtlCol="false" tIns="0" lIns="0" bIns="0" rIns="0">
            <a:spAutoFit/>
          </a:bodyPr>
          <a:lstStyle/>
          <a:p>
            <a:pPr algn="ctr">
              <a:lnSpc>
                <a:spcPts val="7209"/>
              </a:lnSpc>
            </a:pPr>
            <a:r>
              <a:rPr lang="en-US" sz="8685">
                <a:solidFill>
                  <a:srgbClr val="FFFFFF"/>
                </a:solidFill>
                <a:latin typeface="TC Milo"/>
              </a:rPr>
              <a:t>FITUR 8</a:t>
            </a:r>
          </a:p>
        </p:txBody>
      </p:sp>
      <p:sp>
        <p:nvSpPr>
          <p:cNvPr name="TextBox 10" id="10"/>
          <p:cNvSpPr txBox="true"/>
          <p:nvPr/>
        </p:nvSpPr>
        <p:spPr>
          <a:xfrm rot="0">
            <a:off x="836183" y="7675245"/>
            <a:ext cx="16423117" cy="2559050"/>
          </a:xfrm>
          <a:prstGeom prst="rect">
            <a:avLst/>
          </a:prstGeom>
        </p:spPr>
        <p:txBody>
          <a:bodyPr anchor="t" rtlCol="false" tIns="0" lIns="0" bIns="0" rIns="0">
            <a:spAutoFit/>
          </a:bodyPr>
          <a:lstStyle/>
          <a:p>
            <a:pPr algn="ctr">
              <a:lnSpc>
                <a:spcPts val="4900"/>
              </a:lnSpc>
            </a:pPr>
            <a:r>
              <a:rPr lang="en-US" sz="3500">
                <a:solidFill>
                  <a:srgbClr val="AA8E6B"/>
                </a:solidFill>
                <a:latin typeface="Agrandir Bold"/>
              </a:rPr>
              <a:t> Fitur ini berfungsi untuk mengunduh file dari URL yang diinputkan oleh pengguna. Program akan mengonfirmasi apakah file berhasil diunduh atau tidak. Perintah linux yang digunakan adalah wget.</a:t>
            </a:r>
          </a:p>
          <a:p>
            <a:pPr algn="ctr" marL="0" indent="0" lvl="0">
              <a:lnSpc>
                <a:spcPts val="4900"/>
              </a:lnSpc>
              <a:spcBef>
                <a:spcPct val="0"/>
              </a:spcBef>
            </a:pP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0" y="18288000"/>
                </a:moveTo>
                <a:lnTo>
                  <a:pt x="0" y="0"/>
                </a:lnTo>
                <a:lnTo>
                  <a:pt x="10287000" y="0"/>
                </a:lnTo>
                <a:lnTo>
                  <a:pt x="10287000" y="18288000"/>
                </a:lnTo>
                <a:lnTo>
                  <a:pt x="0" y="18288000"/>
                </a:lnTo>
                <a:close/>
              </a:path>
            </a:pathLst>
          </a:custGeom>
          <a:blipFill>
            <a:blip r:embed="rId2"/>
            <a:stretch>
              <a:fillRect l="0" t="-25250" r="0" b="-25250"/>
            </a:stretch>
          </a:blipFill>
        </p:spPr>
      </p:sp>
      <p:sp>
        <p:nvSpPr>
          <p:cNvPr name="Freeform 3" id="3"/>
          <p:cNvSpPr/>
          <p:nvPr/>
        </p:nvSpPr>
        <p:spPr>
          <a:xfrm flipH="false" flipV="false" rot="0">
            <a:off x="9753036" y="4010582"/>
            <a:ext cx="5938776" cy="5247718"/>
          </a:xfrm>
          <a:custGeom>
            <a:avLst/>
            <a:gdLst/>
            <a:ahLst/>
            <a:cxnLst/>
            <a:rect r="r" b="b" t="t" l="l"/>
            <a:pathLst>
              <a:path h="5247718" w="5938776">
                <a:moveTo>
                  <a:pt x="0" y="0"/>
                </a:moveTo>
                <a:lnTo>
                  <a:pt x="5938775" y="0"/>
                </a:lnTo>
                <a:lnTo>
                  <a:pt x="5938775" y="5247718"/>
                </a:lnTo>
                <a:lnTo>
                  <a:pt x="0" y="524771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2197660" y="3899212"/>
            <a:ext cx="5938776" cy="5247718"/>
          </a:xfrm>
          <a:custGeom>
            <a:avLst/>
            <a:gdLst/>
            <a:ahLst/>
            <a:cxnLst/>
            <a:rect r="r" b="b" t="t" l="l"/>
            <a:pathLst>
              <a:path h="5247718" w="5938776">
                <a:moveTo>
                  <a:pt x="0" y="0"/>
                </a:moveTo>
                <a:lnTo>
                  <a:pt x="5938776" y="0"/>
                </a:lnTo>
                <a:lnTo>
                  <a:pt x="5938776" y="5247719"/>
                </a:lnTo>
                <a:lnTo>
                  <a:pt x="0" y="524771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2330198" y="4018047"/>
            <a:ext cx="6492739" cy="5010049"/>
          </a:xfrm>
          <a:custGeom>
            <a:avLst/>
            <a:gdLst/>
            <a:ahLst/>
            <a:cxnLst/>
            <a:rect r="r" b="b" t="t" l="l"/>
            <a:pathLst>
              <a:path h="5010049" w="6492739">
                <a:moveTo>
                  <a:pt x="0" y="0"/>
                </a:moveTo>
                <a:lnTo>
                  <a:pt x="6492739" y="0"/>
                </a:lnTo>
                <a:lnTo>
                  <a:pt x="6492739" y="5010049"/>
                </a:lnTo>
                <a:lnTo>
                  <a:pt x="0" y="5010049"/>
                </a:lnTo>
                <a:lnTo>
                  <a:pt x="0" y="0"/>
                </a:lnTo>
                <a:close/>
              </a:path>
            </a:pathLst>
          </a:custGeom>
          <a:blipFill>
            <a:blip r:embed="rId5"/>
            <a:stretch>
              <a:fillRect l="0" t="-33430" r="0" b="0"/>
            </a:stretch>
          </a:blipFill>
        </p:spPr>
      </p:sp>
      <p:sp>
        <p:nvSpPr>
          <p:cNvPr name="Freeform 6" id="6"/>
          <p:cNvSpPr/>
          <p:nvPr/>
        </p:nvSpPr>
        <p:spPr>
          <a:xfrm flipH="false" flipV="false" rot="0">
            <a:off x="9819258" y="4129417"/>
            <a:ext cx="6492739" cy="5010049"/>
          </a:xfrm>
          <a:custGeom>
            <a:avLst/>
            <a:gdLst/>
            <a:ahLst/>
            <a:cxnLst/>
            <a:rect r="r" b="b" t="t" l="l"/>
            <a:pathLst>
              <a:path h="5010049" w="6492739">
                <a:moveTo>
                  <a:pt x="0" y="0"/>
                </a:moveTo>
                <a:lnTo>
                  <a:pt x="6492740" y="0"/>
                </a:lnTo>
                <a:lnTo>
                  <a:pt x="6492740" y="5010048"/>
                </a:lnTo>
                <a:lnTo>
                  <a:pt x="0" y="5010048"/>
                </a:lnTo>
                <a:lnTo>
                  <a:pt x="0" y="0"/>
                </a:lnTo>
                <a:close/>
              </a:path>
            </a:pathLst>
          </a:custGeom>
          <a:blipFill>
            <a:blip r:embed="rId5"/>
            <a:stretch>
              <a:fillRect l="0" t="-33430" r="0" b="0"/>
            </a:stretch>
          </a:blipFill>
          <a:ln cap="sq">
            <a:noFill/>
            <a:prstDash val="solid"/>
            <a:miter/>
          </a:ln>
        </p:spPr>
      </p:sp>
      <p:sp>
        <p:nvSpPr>
          <p:cNvPr name="Freeform 7" id="7"/>
          <p:cNvSpPr/>
          <p:nvPr/>
        </p:nvSpPr>
        <p:spPr>
          <a:xfrm flipH="false" flipV="false" rot="268255">
            <a:off x="-1306692" y="-5235663"/>
            <a:ext cx="10900132" cy="8229600"/>
          </a:xfrm>
          <a:custGeom>
            <a:avLst/>
            <a:gdLst/>
            <a:ahLst/>
            <a:cxnLst/>
            <a:rect r="r" b="b" t="t" l="l"/>
            <a:pathLst>
              <a:path h="8229600" w="10900132">
                <a:moveTo>
                  <a:pt x="0" y="0"/>
                </a:moveTo>
                <a:lnTo>
                  <a:pt x="10900133" y="0"/>
                </a:lnTo>
                <a:lnTo>
                  <a:pt x="10900133" y="8229600"/>
                </a:lnTo>
                <a:lnTo>
                  <a:pt x="0" y="8229600"/>
                </a:lnTo>
                <a:lnTo>
                  <a:pt x="0" y="0"/>
                </a:lnTo>
                <a:close/>
              </a:path>
            </a:pathLst>
          </a:custGeom>
          <a:blipFill>
            <a:blip r:embed="rId6"/>
            <a:stretch>
              <a:fillRect l="0" t="0" r="0" b="0"/>
            </a:stretch>
          </a:blipFill>
        </p:spPr>
      </p:sp>
      <p:sp>
        <p:nvSpPr>
          <p:cNvPr name="Freeform 8" id="8"/>
          <p:cNvSpPr/>
          <p:nvPr/>
        </p:nvSpPr>
        <p:spPr>
          <a:xfrm flipH="false" flipV="false" rot="268255">
            <a:off x="8694559" y="-5235663"/>
            <a:ext cx="10900132" cy="8229600"/>
          </a:xfrm>
          <a:custGeom>
            <a:avLst/>
            <a:gdLst/>
            <a:ahLst/>
            <a:cxnLst/>
            <a:rect r="r" b="b" t="t" l="l"/>
            <a:pathLst>
              <a:path h="8229600" w="10900132">
                <a:moveTo>
                  <a:pt x="0" y="0"/>
                </a:moveTo>
                <a:lnTo>
                  <a:pt x="10900133" y="0"/>
                </a:lnTo>
                <a:lnTo>
                  <a:pt x="10900133" y="8229600"/>
                </a:lnTo>
                <a:lnTo>
                  <a:pt x="0" y="8229600"/>
                </a:lnTo>
                <a:lnTo>
                  <a:pt x="0" y="0"/>
                </a:lnTo>
                <a:close/>
              </a:path>
            </a:pathLst>
          </a:custGeom>
          <a:blipFill>
            <a:blip r:embed="rId6"/>
            <a:stretch>
              <a:fillRect l="0" t="0" r="0" b="0"/>
            </a:stretch>
          </a:blipFill>
        </p:spPr>
      </p:sp>
      <p:sp>
        <p:nvSpPr>
          <p:cNvPr name="Freeform 9" id="9"/>
          <p:cNvSpPr/>
          <p:nvPr/>
        </p:nvSpPr>
        <p:spPr>
          <a:xfrm flipH="false" flipV="true" rot="-213602">
            <a:off x="-1247503" y="9693553"/>
            <a:ext cx="10900132" cy="8229600"/>
          </a:xfrm>
          <a:custGeom>
            <a:avLst/>
            <a:gdLst/>
            <a:ahLst/>
            <a:cxnLst/>
            <a:rect r="r" b="b" t="t" l="l"/>
            <a:pathLst>
              <a:path h="8229600" w="10900132">
                <a:moveTo>
                  <a:pt x="0" y="8229600"/>
                </a:moveTo>
                <a:lnTo>
                  <a:pt x="10900132" y="8229600"/>
                </a:lnTo>
                <a:lnTo>
                  <a:pt x="10900132" y="0"/>
                </a:lnTo>
                <a:lnTo>
                  <a:pt x="0" y="0"/>
                </a:lnTo>
                <a:lnTo>
                  <a:pt x="0" y="8229600"/>
                </a:lnTo>
                <a:close/>
              </a:path>
            </a:pathLst>
          </a:custGeom>
          <a:blipFill>
            <a:blip r:embed="rId6"/>
            <a:stretch>
              <a:fillRect l="0" t="0" r="0" b="0"/>
            </a:stretch>
          </a:blipFill>
          <a:ln cap="sq">
            <a:noFill/>
            <a:prstDash val="solid"/>
            <a:miter/>
          </a:ln>
        </p:spPr>
      </p:sp>
      <p:sp>
        <p:nvSpPr>
          <p:cNvPr name="Freeform 10" id="10"/>
          <p:cNvSpPr/>
          <p:nvPr/>
        </p:nvSpPr>
        <p:spPr>
          <a:xfrm flipH="false" flipV="true" rot="-213602">
            <a:off x="5821557" y="9693553"/>
            <a:ext cx="10900132" cy="8229600"/>
          </a:xfrm>
          <a:custGeom>
            <a:avLst/>
            <a:gdLst/>
            <a:ahLst/>
            <a:cxnLst/>
            <a:rect r="r" b="b" t="t" l="l"/>
            <a:pathLst>
              <a:path h="8229600" w="10900132">
                <a:moveTo>
                  <a:pt x="0" y="8229600"/>
                </a:moveTo>
                <a:lnTo>
                  <a:pt x="10900132" y="8229600"/>
                </a:lnTo>
                <a:lnTo>
                  <a:pt x="10900132" y="0"/>
                </a:lnTo>
                <a:lnTo>
                  <a:pt x="0" y="0"/>
                </a:lnTo>
                <a:lnTo>
                  <a:pt x="0" y="8229600"/>
                </a:lnTo>
                <a:close/>
              </a:path>
            </a:pathLst>
          </a:custGeom>
          <a:blipFill>
            <a:blip r:embed="rId6"/>
            <a:stretch>
              <a:fillRect l="0" t="0" r="0" b="0"/>
            </a:stretch>
          </a:blipFill>
          <a:ln cap="sq">
            <a:noFill/>
            <a:prstDash val="solid"/>
            <a:miter/>
          </a:ln>
        </p:spPr>
      </p:sp>
      <p:sp>
        <p:nvSpPr>
          <p:cNvPr name="Freeform 11" id="11"/>
          <p:cNvSpPr/>
          <p:nvPr/>
        </p:nvSpPr>
        <p:spPr>
          <a:xfrm flipH="false" flipV="true" rot="-213602">
            <a:off x="11295078" y="9588778"/>
            <a:ext cx="10900132" cy="8229600"/>
          </a:xfrm>
          <a:custGeom>
            <a:avLst/>
            <a:gdLst/>
            <a:ahLst/>
            <a:cxnLst/>
            <a:rect r="r" b="b" t="t" l="l"/>
            <a:pathLst>
              <a:path h="8229600" w="10900132">
                <a:moveTo>
                  <a:pt x="0" y="8229600"/>
                </a:moveTo>
                <a:lnTo>
                  <a:pt x="10900132" y="8229600"/>
                </a:lnTo>
                <a:lnTo>
                  <a:pt x="10900132" y="0"/>
                </a:lnTo>
                <a:lnTo>
                  <a:pt x="0" y="0"/>
                </a:lnTo>
                <a:lnTo>
                  <a:pt x="0" y="8229600"/>
                </a:lnTo>
                <a:close/>
              </a:path>
            </a:pathLst>
          </a:custGeom>
          <a:blipFill>
            <a:blip r:embed="rId6"/>
            <a:stretch>
              <a:fillRect l="0" t="0" r="0" b="0"/>
            </a:stretch>
          </a:blipFill>
          <a:ln cap="sq">
            <a:noFill/>
            <a:prstDash val="solid"/>
            <a:miter/>
          </a:ln>
        </p:spPr>
      </p:sp>
      <p:sp>
        <p:nvSpPr>
          <p:cNvPr name="Freeform 12" id="12"/>
          <p:cNvSpPr/>
          <p:nvPr/>
        </p:nvSpPr>
        <p:spPr>
          <a:xfrm flipH="false" flipV="false" rot="0">
            <a:off x="9753036" y="3043065"/>
            <a:ext cx="7427716" cy="6215235"/>
          </a:xfrm>
          <a:custGeom>
            <a:avLst/>
            <a:gdLst/>
            <a:ahLst/>
            <a:cxnLst/>
            <a:rect r="r" b="b" t="t" l="l"/>
            <a:pathLst>
              <a:path h="6215235" w="7427716">
                <a:moveTo>
                  <a:pt x="0" y="0"/>
                </a:moveTo>
                <a:lnTo>
                  <a:pt x="7427715" y="0"/>
                </a:lnTo>
                <a:lnTo>
                  <a:pt x="7427715" y="6215235"/>
                </a:lnTo>
                <a:lnTo>
                  <a:pt x="0" y="6215235"/>
                </a:lnTo>
                <a:lnTo>
                  <a:pt x="0" y="0"/>
                </a:lnTo>
                <a:close/>
              </a:path>
            </a:pathLst>
          </a:custGeom>
          <a:blipFill>
            <a:blip r:embed="rId7"/>
            <a:stretch>
              <a:fillRect l="0" t="0" r="0" b="0"/>
            </a:stretch>
          </a:blipFill>
        </p:spPr>
      </p:sp>
      <p:sp>
        <p:nvSpPr>
          <p:cNvPr name="TextBox 13" id="13"/>
          <p:cNvSpPr txBox="true"/>
          <p:nvPr/>
        </p:nvSpPr>
        <p:spPr>
          <a:xfrm rot="0">
            <a:off x="4391555" y="968144"/>
            <a:ext cx="9504890" cy="1241172"/>
          </a:xfrm>
          <a:prstGeom prst="rect">
            <a:avLst/>
          </a:prstGeom>
        </p:spPr>
        <p:txBody>
          <a:bodyPr anchor="t" rtlCol="false" tIns="0" lIns="0" bIns="0" rIns="0">
            <a:spAutoFit/>
          </a:bodyPr>
          <a:lstStyle/>
          <a:p>
            <a:pPr algn="ctr">
              <a:lnSpc>
                <a:spcPts val="8632"/>
              </a:lnSpc>
            </a:pPr>
            <a:r>
              <a:rPr lang="en-US" sz="10400">
                <a:solidFill>
                  <a:srgbClr val="201E20"/>
                </a:solidFill>
                <a:latin typeface="TC Milo"/>
              </a:rPr>
              <a:t>FITUR 9</a:t>
            </a:r>
          </a:p>
        </p:txBody>
      </p:sp>
      <p:sp>
        <p:nvSpPr>
          <p:cNvPr name="TextBox 14" id="14"/>
          <p:cNvSpPr txBox="true"/>
          <p:nvPr/>
        </p:nvSpPr>
        <p:spPr>
          <a:xfrm rot="0">
            <a:off x="2687892" y="4251705"/>
            <a:ext cx="5692965" cy="4084956"/>
          </a:xfrm>
          <a:prstGeom prst="rect">
            <a:avLst/>
          </a:prstGeom>
        </p:spPr>
        <p:txBody>
          <a:bodyPr anchor="t" rtlCol="false" tIns="0" lIns="0" bIns="0" rIns="0">
            <a:spAutoFit/>
          </a:bodyPr>
          <a:lstStyle/>
          <a:p>
            <a:pPr algn="ctr">
              <a:lnSpc>
                <a:spcPts val="5319"/>
              </a:lnSpc>
            </a:pPr>
            <a:r>
              <a:rPr lang="en-US" sz="3799">
                <a:solidFill>
                  <a:srgbClr val="8B674A"/>
                </a:solidFill>
                <a:latin typeface="Agrandir Bold"/>
              </a:rPr>
              <a:t> Fitur ini akan menghitung jumlah pengguna yang sedang aktif. Perintah linux yang digunakan adalah who | wc -l.</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0" y="18288000"/>
                </a:moveTo>
                <a:lnTo>
                  <a:pt x="0" y="0"/>
                </a:lnTo>
                <a:lnTo>
                  <a:pt x="10287000" y="0"/>
                </a:lnTo>
                <a:lnTo>
                  <a:pt x="10287000" y="18288000"/>
                </a:lnTo>
                <a:lnTo>
                  <a:pt x="0" y="18288000"/>
                </a:lnTo>
                <a:close/>
              </a:path>
            </a:pathLst>
          </a:custGeom>
          <a:blipFill>
            <a:blip r:embed="rId2"/>
            <a:stretch>
              <a:fillRect l="-33760" t="0" r="-132905" b="0"/>
            </a:stretch>
          </a:blipFill>
        </p:spPr>
      </p:sp>
      <p:sp>
        <p:nvSpPr>
          <p:cNvPr name="Freeform 3" id="3"/>
          <p:cNvSpPr/>
          <p:nvPr/>
        </p:nvSpPr>
        <p:spPr>
          <a:xfrm flipH="false" flipV="false" rot="0">
            <a:off x="-4817281" y="4429132"/>
            <a:ext cx="6645402" cy="8229600"/>
          </a:xfrm>
          <a:custGeom>
            <a:avLst/>
            <a:gdLst/>
            <a:ahLst/>
            <a:cxnLst/>
            <a:rect r="r" b="b" t="t" l="l"/>
            <a:pathLst>
              <a:path h="8229600" w="6645402">
                <a:moveTo>
                  <a:pt x="0" y="0"/>
                </a:moveTo>
                <a:lnTo>
                  <a:pt x="6645402" y="0"/>
                </a:lnTo>
                <a:lnTo>
                  <a:pt x="6645402" y="8229600"/>
                </a:lnTo>
                <a:lnTo>
                  <a:pt x="0" y="8229600"/>
                </a:lnTo>
                <a:lnTo>
                  <a:pt x="0" y="0"/>
                </a:lnTo>
                <a:close/>
              </a:path>
            </a:pathLst>
          </a:custGeom>
          <a:blipFill>
            <a:blip r:embed="rId3"/>
            <a:stretch>
              <a:fillRect l="0" t="0" r="0" b="0"/>
            </a:stretch>
          </a:blipFill>
        </p:spPr>
      </p:sp>
      <p:sp>
        <p:nvSpPr>
          <p:cNvPr name="Freeform 4" id="4"/>
          <p:cNvSpPr/>
          <p:nvPr/>
        </p:nvSpPr>
        <p:spPr>
          <a:xfrm flipH="false" flipV="false" rot="-5006926">
            <a:off x="1657920" y="123404"/>
            <a:ext cx="2754880" cy="3140876"/>
          </a:xfrm>
          <a:custGeom>
            <a:avLst/>
            <a:gdLst/>
            <a:ahLst/>
            <a:cxnLst/>
            <a:rect r="r" b="b" t="t" l="l"/>
            <a:pathLst>
              <a:path h="3140876" w="2754880">
                <a:moveTo>
                  <a:pt x="0" y="0"/>
                </a:moveTo>
                <a:lnTo>
                  <a:pt x="2754880" y="0"/>
                </a:lnTo>
                <a:lnTo>
                  <a:pt x="2754880" y="3140876"/>
                </a:lnTo>
                <a:lnTo>
                  <a:pt x="0" y="3140876"/>
                </a:lnTo>
                <a:lnTo>
                  <a:pt x="0" y="0"/>
                </a:lnTo>
                <a:close/>
              </a:path>
            </a:pathLst>
          </a:custGeom>
          <a:blipFill>
            <a:blip r:embed="rId4"/>
            <a:stretch>
              <a:fillRect l="0" t="0" r="0" b="-55239"/>
            </a:stretch>
          </a:blipFill>
        </p:spPr>
      </p:sp>
      <p:sp>
        <p:nvSpPr>
          <p:cNvPr name="Freeform 5" id="5"/>
          <p:cNvSpPr/>
          <p:nvPr/>
        </p:nvSpPr>
        <p:spPr>
          <a:xfrm flipH="false" flipV="false" rot="-5006926">
            <a:off x="4988364" y="314787"/>
            <a:ext cx="2754880" cy="3406466"/>
          </a:xfrm>
          <a:custGeom>
            <a:avLst/>
            <a:gdLst/>
            <a:ahLst/>
            <a:cxnLst/>
            <a:rect r="r" b="b" t="t" l="l"/>
            <a:pathLst>
              <a:path h="3406466" w="2754880">
                <a:moveTo>
                  <a:pt x="0" y="0"/>
                </a:moveTo>
                <a:lnTo>
                  <a:pt x="2754880" y="0"/>
                </a:lnTo>
                <a:lnTo>
                  <a:pt x="2754880" y="3406466"/>
                </a:lnTo>
                <a:lnTo>
                  <a:pt x="0" y="3406466"/>
                </a:lnTo>
                <a:lnTo>
                  <a:pt x="0" y="0"/>
                </a:lnTo>
                <a:close/>
              </a:path>
            </a:pathLst>
          </a:custGeom>
          <a:blipFill>
            <a:blip r:embed="rId4"/>
            <a:stretch>
              <a:fillRect l="0" t="-43136" r="0" b="0"/>
            </a:stretch>
          </a:blipFill>
        </p:spPr>
      </p:sp>
      <p:sp>
        <p:nvSpPr>
          <p:cNvPr name="Freeform 6" id="6"/>
          <p:cNvSpPr/>
          <p:nvPr/>
        </p:nvSpPr>
        <p:spPr>
          <a:xfrm flipH="false" flipV="false" rot="-2334466">
            <a:off x="14320724" y="-4503648"/>
            <a:ext cx="6645402" cy="8229600"/>
          </a:xfrm>
          <a:custGeom>
            <a:avLst/>
            <a:gdLst/>
            <a:ahLst/>
            <a:cxnLst/>
            <a:rect r="r" b="b" t="t" l="l"/>
            <a:pathLst>
              <a:path h="8229600" w="6645402">
                <a:moveTo>
                  <a:pt x="0" y="0"/>
                </a:moveTo>
                <a:lnTo>
                  <a:pt x="6645402" y="0"/>
                </a:lnTo>
                <a:lnTo>
                  <a:pt x="6645402" y="8229600"/>
                </a:lnTo>
                <a:lnTo>
                  <a:pt x="0" y="8229600"/>
                </a:lnTo>
                <a:lnTo>
                  <a:pt x="0" y="0"/>
                </a:lnTo>
                <a:close/>
              </a:path>
            </a:pathLst>
          </a:custGeom>
          <a:blipFill>
            <a:blip r:embed="rId3"/>
            <a:stretch>
              <a:fillRect l="0" t="0" r="0" b="0"/>
            </a:stretch>
          </a:blipFill>
        </p:spPr>
      </p:sp>
      <p:sp>
        <p:nvSpPr>
          <p:cNvPr name="Freeform 7" id="7"/>
          <p:cNvSpPr/>
          <p:nvPr/>
        </p:nvSpPr>
        <p:spPr>
          <a:xfrm flipH="false" flipV="false" rot="0">
            <a:off x="-2634587" y="5450955"/>
            <a:ext cx="9273713" cy="5356098"/>
          </a:xfrm>
          <a:custGeom>
            <a:avLst/>
            <a:gdLst/>
            <a:ahLst/>
            <a:cxnLst/>
            <a:rect r="r" b="b" t="t" l="l"/>
            <a:pathLst>
              <a:path h="5356098" w="9273713">
                <a:moveTo>
                  <a:pt x="0" y="0"/>
                </a:moveTo>
                <a:lnTo>
                  <a:pt x="9273713" y="0"/>
                </a:lnTo>
                <a:lnTo>
                  <a:pt x="9273713" y="5356098"/>
                </a:lnTo>
                <a:lnTo>
                  <a:pt x="0" y="5356098"/>
                </a:lnTo>
                <a:lnTo>
                  <a:pt x="0" y="0"/>
                </a:lnTo>
                <a:close/>
              </a:path>
            </a:pathLst>
          </a:custGeom>
          <a:blipFill>
            <a:blip r:embed="rId5"/>
            <a:stretch>
              <a:fillRect l="-75017" t="0" r="0" b="0"/>
            </a:stretch>
          </a:blipFill>
        </p:spPr>
      </p:sp>
      <p:sp>
        <p:nvSpPr>
          <p:cNvPr name="Freeform 8" id="8"/>
          <p:cNvSpPr/>
          <p:nvPr/>
        </p:nvSpPr>
        <p:spPr>
          <a:xfrm flipH="false" flipV="false" rot="0">
            <a:off x="1245622" y="3241461"/>
            <a:ext cx="10787009" cy="6154215"/>
          </a:xfrm>
          <a:custGeom>
            <a:avLst/>
            <a:gdLst/>
            <a:ahLst/>
            <a:cxnLst/>
            <a:rect r="r" b="b" t="t" l="l"/>
            <a:pathLst>
              <a:path h="6154215" w="10787009">
                <a:moveTo>
                  <a:pt x="0" y="0"/>
                </a:moveTo>
                <a:lnTo>
                  <a:pt x="10787009" y="0"/>
                </a:lnTo>
                <a:lnTo>
                  <a:pt x="10787009" y="6154215"/>
                </a:lnTo>
                <a:lnTo>
                  <a:pt x="0" y="6154215"/>
                </a:lnTo>
                <a:lnTo>
                  <a:pt x="0" y="0"/>
                </a:lnTo>
                <a:close/>
              </a:path>
            </a:pathLst>
          </a:custGeom>
          <a:blipFill>
            <a:blip r:embed="rId6"/>
            <a:stretch>
              <a:fillRect l="0" t="0" r="0" b="0"/>
            </a:stretch>
          </a:blipFill>
        </p:spPr>
      </p:sp>
      <p:sp>
        <p:nvSpPr>
          <p:cNvPr name="TextBox 9" id="9"/>
          <p:cNvSpPr txBox="true"/>
          <p:nvPr/>
        </p:nvSpPr>
        <p:spPr>
          <a:xfrm rot="0">
            <a:off x="12463937" y="3079536"/>
            <a:ext cx="4748473" cy="6779895"/>
          </a:xfrm>
          <a:prstGeom prst="rect">
            <a:avLst/>
          </a:prstGeom>
        </p:spPr>
        <p:txBody>
          <a:bodyPr anchor="t" rtlCol="false" tIns="0" lIns="0" bIns="0" rIns="0">
            <a:spAutoFit/>
          </a:bodyPr>
          <a:lstStyle/>
          <a:p>
            <a:pPr algn="ctr">
              <a:lnSpc>
                <a:spcPts val="5880"/>
              </a:lnSpc>
            </a:pPr>
            <a:r>
              <a:rPr lang="en-US" sz="4200">
                <a:solidFill>
                  <a:srgbClr val="AA8E6B"/>
                </a:solidFill>
                <a:latin typeface="Agrandir Bold"/>
              </a:rPr>
              <a:t> Fitur ini akan menampilkan informasi penggunaan memori saat ini. Perintah linux yang digunakan adalah free -h.</a:t>
            </a:r>
          </a:p>
          <a:p>
            <a:pPr algn="ctr" marL="0" indent="0" lvl="0">
              <a:lnSpc>
                <a:spcPts val="5880"/>
              </a:lnSpc>
              <a:spcBef>
                <a:spcPct val="0"/>
              </a:spcBef>
            </a:pPr>
          </a:p>
        </p:txBody>
      </p:sp>
      <p:sp>
        <p:nvSpPr>
          <p:cNvPr name="TextBox 10" id="10"/>
          <p:cNvSpPr txBox="true"/>
          <p:nvPr/>
        </p:nvSpPr>
        <p:spPr>
          <a:xfrm rot="0">
            <a:off x="1722654" y="1574634"/>
            <a:ext cx="6838800" cy="1241172"/>
          </a:xfrm>
          <a:prstGeom prst="rect">
            <a:avLst/>
          </a:prstGeom>
        </p:spPr>
        <p:txBody>
          <a:bodyPr anchor="t" rtlCol="false" tIns="0" lIns="0" bIns="0" rIns="0">
            <a:spAutoFit/>
          </a:bodyPr>
          <a:lstStyle/>
          <a:p>
            <a:pPr algn="ctr">
              <a:lnSpc>
                <a:spcPts val="8632"/>
              </a:lnSpc>
            </a:pPr>
            <a:r>
              <a:rPr lang="en-US" sz="10400">
                <a:solidFill>
                  <a:srgbClr val="FFFFFF"/>
                </a:solidFill>
                <a:latin typeface="TC Milo"/>
              </a:rPr>
              <a:t>FITUR 10</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0" y="18288000"/>
                </a:moveTo>
                <a:lnTo>
                  <a:pt x="0" y="0"/>
                </a:lnTo>
                <a:lnTo>
                  <a:pt x="10287000" y="0"/>
                </a:lnTo>
                <a:lnTo>
                  <a:pt x="10287000" y="18288000"/>
                </a:lnTo>
                <a:lnTo>
                  <a:pt x="0" y="18288000"/>
                </a:lnTo>
                <a:close/>
              </a:path>
            </a:pathLst>
          </a:custGeom>
          <a:blipFill>
            <a:blip r:embed="rId2"/>
            <a:stretch>
              <a:fillRect l="0" t="-25250" r="0" b="-25250"/>
            </a:stretch>
          </a:blipFill>
        </p:spPr>
      </p:sp>
      <p:sp>
        <p:nvSpPr>
          <p:cNvPr name="Freeform 3" id="3"/>
          <p:cNvSpPr/>
          <p:nvPr/>
        </p:nvSpPr>
        <p:spPr>
          <a:xfrm flipH="false" flipV="false" rot="0">
            <a:off x="9753036" y="4010582"/>
            <a:ext cx="5938776" cy="5247718"/>
          </a:xfrm>
          <a:custGeom>
            <a:avLst/>
            <a:gdLst/>
            <a:ahLst/>
            <a:cxnLst/>
            <a:rect r="r" b="b" t="t" l="l"/>
            <a:pathLst>
              <a:path h="5247718" w="5938776">
                <a:moveTo>
                  <a:pt x="0" y="0"/>
                </a:moveTo>
                <a:lnTo>
                  <a:pt x="5938775" y="0"/>
                </a:lnTo>
                <a:lnTo>
                  <a:pt x="5938775" y="5247718"/>
                </a:lnTo>
                <a:lnTo>
                  <a:pt x="0" y="524771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9819258" y="4129417"/>
            <a:ext cx="6492739" cy="5010049"/>
          </a:xfrm>
          <a:custGeom>
            <a:avLst/>
            <a:gdLst/>
            <a:ahLst/>
            <a:cxnLst/>
            <a:rect r="r" b="b" t="t" l="l"/>
            <a:pathLst>
              <a:path h="5010049" w="6492739">
                <a:moveTo>
                  <a:pt x="0" y="0"/>
                </a:moveTo>
                <a:lnTo>
                  <a:pt x="6492740" y="0"/>
                </a:lnTo>
                <a:lnTo>
                  <a:pt x="6492740" y="5010048"/>
                </a:lnTo>
                <a:lnTo>
                  <a:pt x="0" y="5010048"/>
                </a:lnTo>
                <a:lnTo>
                  <a:pt x="0" y="0"/>
                </a:lnTo>
                <a:close/>
              </a:path>
            </a:pathLst>
          </a:custGeom>
          <a:blipFill>
            <a:blip r:embed="rId5"/>
            <a:stretch>
              <a:fillRect l="0" t="-33430" r="0" b="0"/>
            </a:stretch>
          </a:blipFill>
          <a:ln cap="sq">
            <a:noFill/>
            <a:prstDash val="solid"/>
            <a:miter/>
          </a:ln>
        </p:spPr>
      </p:sp>
      <p:sp>
        <p:nvSpPr>
          <p:cNvPr name="Freeform 5" id="5"/>
          <p:cNvSpPr/>
          <p:nvPr/>
        </p:nvSpPr>
        <p:spPr>
          <a:xfrm flipH="false" flipV="false" rot="268255">
            <a:off x="-1306692" y="-5235663"/>
            <a:ext cx="10900132" cy="8229600"/>
          </a:xfrm>
          <a:custGeom>
            <a:avLst/>
            <a:gdLst/>
            <a:ahLst/>
            <a:cxnLst/>
            <a:rect r="r" b="b" t="t" l="l"/>
            <a:pathLst>
              <a:path h="8229600" w="10900132">
                <a:moveTo>
                  <a:pt x="0" y="0"/>
                </a:moveTo>
                <a:lnTo>
                  <a:pt x="10900133" y="0"/>
                </a:lnTo>
                <a:lnTo>
                  <a:pt x="10900133" y="8229600"/>
                </a:lnTo>
                <a:lnTo>
                  <a:pt x="0" y="8229600"/>
                </a:lnTo>
                <a:lnTo>
                  <a:pt x="0" y="0"/>
                </a:lnTo>
                <a:close/>
              </a:path>
            </a:pathLst>
          </a:custGeom>
          <a:blipFill>
            <a:blip r:embed="rId6"/>
            <a:stretch>
              <a:fillRect l="0" t="0" r="0" b="0"/>
            </a:stretch>
          </a:blipFill>
        </p:spPr>
      </p:sp>
      <p:sp>
        <p:nvSpPr>
          <p:cNvPr name="Freeform 6" id="6"/>
          <p:cNvSpPr/>
          <p:nvPr/>
        </p:nvSpPr>
        <p:spPr>
          <a:xfrm flipH="false" flipV="false" rot="268255">
            <a:off x="8694559" y="-5235663"/>
            <a:ext cx="10900132" cy="8229600"/>
          </a:xfrm>
          <a:custGeom>
            <a:avLst/>
            <a:gdLst/>
            <a:ahLst/>
            <a:cxnLst/>
            <a:rect r="r" b="b" t="t" l="l"/>
            <a:pathLst>
              <a:path h="8229600" w="10900132">
                <a:moveTo>
                  <a:pt x="0" y="0"/>
                </a:moveTo>
                <a:lnTo>
                  <a:pt x="10900133" y="0"/>
                </a:lnTo>
                <a:lnTo>
                  <a:pt x="10900133" y="8229600"/>
                </a:lnTo>
                <a:lnTo>
                  <a:pt x="0" y="8229600"/>
                </a:lnTo>
                <a:lnTo>
                  <a:pt x="0" y="0"/>
                </a:lnTo>
                <a:close/>
              </a:path>
            </a:pathLst>
          </a:custGeom>
          <a:blipFill>
            <a:blip r:embed="rId6"/>
            <a:stretch>
              <a:fillRect l="0" t="0" r="0" b="0"/>
            </a:stretch>
          </a:blipFill>
        </p:spPr>
      </p:sp>
      <p:sp>
        <p:nvSpPr>
          <p:cNvPr name="Freeform 7" id="7"/>
          <p:cNvSpPr/>
          <p:nvPr/>
        </p:nvSpPr>
        <p:spPr>
          <a:xfrm flipH="false" flipV="true" rot="-213602">
            <a:off x="-1247503" y="9693553"/>
            <a:ext cx="10900132" cy="8229600"/>
          </a:xfrm>
          <a:custGeom>
            <a:avLst/>
            <a:gdLst/>
            <a:ahLst/>
            <a:cxnLst/>
            <a:rect r="r" b="b" t="t" l="l"/>
            <a:pathLst>
              <a:path h="8229600" w="10900132">
                <a:moveTo>
                  <a:pt x="0" y="8229600"/>
                </a:moveTo>
                <a:lnTo>
                  <a:pt x="10900132" y="8229600"/>
                </a:lnTo>
                <a:lnTo>
                  <a:pt x="10900132" y="0"/>
                </a:lnTo>
                <a:lnTo>
                  <a:pt x="0" y="0"/>
                </a:lnTo>
                <a:lnTo>
                  <a:pt x="0" y="8229600"/>
                </a:lnTo>
                <a:close/>
              </a:path>
            </a:pathLst>
          </a:custGeom>
          <a:blipFill>
            <a:blip r:embed="rId6"/>
            <a:stretch>
              <a:fillRect l="0" t="0" r="0" b="0"/>
            </a:stretch>
          </a:blipFill>
          <a:ln cap="sq">
            <a:noFill/>
            <a:prstDash val="solid"/>
            <a:miter/>
          </a:ln>
        </p:spPr>
      </p:sp>
      <p:sp>
        <p:nvSpPr>
          <p:cNvPr name="Freeform 8" id="8"/>
          <p:cNvSpPr/>
          <p:nvPr/>
        </p:nvSpPr>
        <p:spPr>
          <a:xfrm flipH="false" flipV="true" rot="-213602">
            <a:off x="5821557" y="9693553"/>
            <a:ext cx="10900132" cy="8229600"/>
          </a:xfrm>
          <a:custGeom>
            <a:avLst/>
            <a:gdLst/>
            <a:ahLst/>
            <a:cxnLst/>
            <a:rect r="r" b="b" t="t" l="l"/>
            <a:pathLst>
              <a:path h="8229600" w="10900132">
                <a:moveTo>
                  <a:pt x="0" y="8229600"/>
                </a:moveTo>
                <a:lnTo>
                  <a:pt x="10900132" y="8229600"/>
                </a:lnTo>
                <a:lnTo>
                  <a:pt x="10900132" y="0"/>
                </a:lnTo>
                <a:lnTo>
                  <a:pt x="0" y="0"/>
                </a:lnTo>
                <a:lnTo>
                  <a:pt x="0" y="8229600"/>
                </a:lnTo>
                <a:close/>
              </a:path>
            </a:pathLst>
          </a:custGeom>
          <a:blipFill>
            <a:blip r:embed="rId6"/>
            <a:stretch>
              <a:fillRect l="0" t="0" r="0" b="0"/>
            </a:stretch>
          </a:blipFill>
          <a:ln cap="sq">
            <a:noFill/>
            <a:prstDash val="solid"/>
            <a:miter/>
          </a:ln>
        </p:spPr>
      </p:sp>
      <p:sp>
        <p:nvSpPr>
          <p:cNvPr name="Freeform 9" id="9"/>
          <p:cNvSpPr/>
          <p:nvPr/>
        </p:nvSpPr>
        <p:spPr>
          <a:xfrm flipH="false" flipV="true" rot="-213602">
            <a:off x="11295078" y="9588778"/>
            <a:ext cx="10900132" cy="8229600"/>
          </a:xfrm>
          <a:custGeom>
            <a:avLst/>
            <a:gdLst/>
            <a:ahLst/>
            <a:cxnLst/>
            <a:rect r="r" b="b" t="t" l="l"/>
            <a:pathLst>
              <a:path h="8229600" w="10900132">
                <a:moveTo>
                  <a:pt x="0" y="8229600"/>
                </a:moveTo>
                <a:lnTo>
                  <a:pt x="10900132" y="8229600"/>
                </a:lnTo>
                <a:lnTo>
                  <a:pt x="10900132" y="0"/>
                </a:lnTo>
                <a:lnTo>
                  <a:pt x="0" y="0"/>
                </a:lnTo>
                <a:lnTo>
                  <a:pt x="0" y="8229600"/>
                </a:lnTo>
                <a:close/>
              </a:path>
            </a:pathLst>
          </a:custGeom>
          <a:blipFill>
            <a:blip r:embed="rId6"/>
            <a:stretch>
              <a:fillRect l="0" t="0" r="0" b="0"/>
            </a:stretch>
          </a:blipFill>
          <a:ln cap="sq">
            <a:noFill/>
            <a:prstDash val="solid"/>
            <a:miter/>
          </a:ln>
        </p:spPr>
      </p:sp>
      <p:sp>
        <p:nvSpPr>
          <p:cNvPr name="Freeform 10" id="10"/>
          <p:cNvSpPr/>
          <p:nvPr/>
        </p:nvSpPr>
        <p:spPr>
          <a:xfrm flipH="false" flipV="false" rot="0">
            <a:off x="906042" y="3090134"/>
            <a:ext cx="6971027" cy="6272941"/>
          </a:xfrm>
          <a:custGeom>
            <a:avLst/>
            <a:gdLst/>
            <a:ahLst/>
            <a:cxnLst/>
            <a:rect r="r" b="b" t="t" l="l"/>
            <a:pathLst>
              <a:path h="6272941" w="6971027">
                <a:moveTo>
                  <a:pt x="0" y="0"/>
                </a:moveTo>
                <a:lnTo>
                  <a:pt x="6971026" y="0"/>
                </a:lnTo>
                <a:lnTo>
                  <a:pt x="6971026" y="6272941"/>
                </a:lnTo>
                <a:lnTo>
                  <a:pt x="0" y="6272941"/>
                </a:lnTo>
                <a:lnTo>
                  <a:pt x="0" y="0"/>
                </a:lnTo>
                <a:close/>
              </a:path>
            </a:pathLst>
          </a:custGeom>
          <a:blipFill>
            <a:blip r:embed="rId7"/>
            <a:stretch>
              <a:fillRect l="0" t="0" r="0" b="0"/>
            </a:stretch>
          </a:blipFill>
        </p:spPr>
      </p:sp>
      <p:sp>
        <p:nvSpPr>
          <p:cNvPr name="TextBox 11" id="11"/>
          <p:cNvSpPr txBox="true"/>
          <p:nvPr/>
        </p:nvSpPr>
        <p:spPr>
          <a:xfrm rot="0">
            <a:off x="4391555" y="968144"/>
            <a:ext cx="9504890" cy="1241172"/>
          </a:xfrm>
          <a:prstGeom prst="rect">
            <a:avLst/>
          </a:prstGeom>
        </p:spPr>
        <p:txBody>
          <a:bodyPr anchor="t" rtlCol="false" tIns="0" lIns="0" bIns="0" rIns="0">
            <a:spAutoFit/>
          </a:bodyPr>
          <a:lstStyle/>
          <a:p>
            <a:pPr algn="ctr">
              <a:lnSpc>
                <a:spcPts val="8632"/>
              </a:lnSpc>
            </a:pPr>
            <a:r>
              <a:rPr lang="en-US" sz="10400">
                <a:solidFill>
                  <a:srgbClr val="201E20"/>
                </a:solidFill>
                <a:latin typeface="TC Milo"/>
              </a:rPr>
              <a:t>FITUR 11</a:t>
            </a:r>
          </a:p>
        </p:txBody>
      </p:sp>
      <p:sp>
        <p:nvSpPr>
          <p:cNvPr name="TextBox 12" id="12"/>
          <p:cNvSpPr txBox="true"/>
          <p:nvPr/>
        </p:nvSpPr>
        <p:spPr>
          <a:xfrm rot="0">
            <a:off x="9942347" y="4310925"/>
            <a:ext cx="6189411" cy="4876165"/>
          </a:xfrm>
          <a:prstGeom prst="rect">
            <a:avLst/>
          </a:prstGeom>
        </p:spPr>
        <p:txBody>
          <a:bodyPr anchor="t" rtlCol="false" tIns="0" lIns="0" bIns="0" rIns="0">
            <a:spAutoFit/>
          </a:bodyPr>
          <a:lstStyle/>
          <a:p>
            <a:pPr algn="ctr">
              <a:lnSpc>
                <a:spcPts val="4759"/>
              </a:lnSpc>
            </a:pPr>
            <a:r>
              <a:rPr lang="en-US" sz="3399">
                <a:solidFill>
                  <a:srgbClr val="8B674A"/>
                </a:solidFill>
                <a:latin typeface="Agrandir Bold"/>
              </a:rPr>
              <a:t> Fitur ini berfungsi untuk menghitung jumlah folder yang ada dalam direktori yang diinputkan oleh pengguna. Perintah linux yang digunakan adalah find "$1" -type d | wc -l.</a:t>
            </a:r>
          </a:p>
          <a:p>
            <a:pPr algn="ctr" marL="0" indent="0" lvl="0">
              <a:lnSpc>
                <a:spcPts val="4759"/>
              </a:lnSpc>
              <a:spcBef>
                <a:spcPct val="0"/>
              </a:spcBef>
            </a:pP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0" y="18288000"/>
                </a:moveTo>
                <a:lnTo>
                  <a:pt x="0" y="0"/>
                </a:lnTo>
                <a:lnTo>
                  <a:pt x="10287000" y="0"/>
                </a:lnTo>
                <a:lnTo>
                  <a:pt x="10287000" y="18288000"/>
                </a:lnTo>
                <a:lnTo>
                  <a:pt x="0" y="18288000"/>
                </a:lnTo>
                <a:close/>
              </a:path>
            </a:pathLst>
          </a:custGeom>
          <a:blipFill>
            <a:blip r:embed="rId2"/>
            <a:stretch>
              <a:fillRect l="0" t="-25250" r="0" b="-25250"/>
            </a:stretch>
          </a:blipFill>
        </p:spPr>
      </p:sp>
      <p:sp>
        <p:nvSpPr>
          <p:cNvPr name="Freeform 3" id="3"/>
          <p:cNvSpPr/>
          <p:nvPr/>
        </p:nvSpPr>
        <p:spPr>
          <a:xfrm flipH="false" flipV="false" rot="0">
            <a:off x="1384105" y="3899212"/>
            <a:ext cx="5938776" cy="5247718"/>
          </a:xfrm>
          <a:custGeom>
            <a:avLst/>
            <a:gdLst/>
            <a:ahLst/>
            <a:cxnLst/>
            <a:rect r="r" b="b" t="t" l="l"/>
            <a:pathLst>
              <a:path h="5247718" w="5938776">
                <a:moveTo>
                  <a:pt x="0" y="0"/>
                </a:moveTo>
                <a:lnTo>
                  <a:pt x="5938775" y="0"/>
                </a:lnTo>
                <a:lnTo>
                  <a:pt x="5938775" y="5247719"/>
                </a:lnTo>
                <a:lnTo>
                  <a:pt x="0" y="524771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516642" y="4018047"/>
            <a:ext cx="6492739" cy="5010049"/>
          </a:xfrm>
          <a:custGeom>
            <a:avLst/>
            <a:gdLst/>
            <a:ahLst/>
            <a:cxnLst/>
            <a:rect r="r" b="b" t="t" l="l"/>
            <a:pathLst>
              <a:path h="5010049" w="6492739">
                <a:moveTo>
                  <a:pt x="0" y="0"/>
                </a:moveTo>
                <a:lnTo>
                  <a:pt x="6492740" y="0"/>
                </a:lnTo>
                <a:lnTo>
                  <a:pt x="6492740" y="5010049"/>
                </a:lnTo>
                <a:lnTo>
                  <a:pt x="0" y="5010049"/>
                </a:lnTo>
                <a:lnTo>
                  <a:pt x="0" y="0"/>
                </a:lnTo>
                <a:close/>
              </a:path>
            </a:pathLst>
          </a:custGeom>
          <a:blipFill>
            <a:blip r:embed="rId5"/>
            <a:stretch>
              <a:fillRect l="0" t="-33430" r="0" b="0"/>
            </a:stretch>
          </a:blipFill>
        </p:spPr>
      </p:sp>
      <p:sp>
        <p:nvSpPr>
          <p:cNvPr name="Freeform 5" id="5"/>
          <p:cNvSpPr/>
          <p:nvPr/>
        </p:nvSpPr>
        <p:spPr>
          <a:xfrm flipH="false" flipV="false" rot="268255">
            <a:off x="-1306692" y="-5235663"/>
            <a:ext cx="10900132" cy="8229600"/>
          </a:xfrm>
          <a:custGeom>
            <a:avLst/>
            <a:gdLst/>
            <a:ahLst/>
            <a:cxnLst/>
            <a:rect r="r" b="b" t="t" l="l"/>
            <a:pathLst>
              <a:path h="8229600" w="10900132">
                <a:moveTo>
                  <a:pt x="0" y="0"/>
                </a:moveTo>
                <a:lnTo>
                  <a:pt x="10900133" y="0"/>
                </a:lnTo>
                <a:lnTo>
                  <a:pt x="10900133" y="8229600"/>
                </a:lnTo>
                <a:lnTo>
                  <a:pt x="0" y="8229600"/>
                </a:lnTo>
                <a:lnTo>
                  <a:pt x="0" y="0"/>
                </a:lnTo>
                <a:close/>
              </a:path>
            </a:pathLst>
          </a:custGeom>
          <a:blipFill>
            <a:blip r:embed="rId6"/>
            <a:stretch>
              <a:fillRect l="0" t="0" r="0" b="0"/>
            </a:stretch>
          </a:blipFill>
        </p:spPr>
      </p:sp>
      <p:sp>
        <p:nvSpPr>
          <p:cNvPr name="Freeform 6" id="6"/>
          <p:cNvSpPr/>
          <p:nvPr/>
        </p:nvSpPr>
        <p:spPr>
          <a:xfrm flipH="false" flipV="false" rot="268255">
            <a:off x="8694559" y="-5235663"/>
            <a:ext cx="10900132" cy="8229600"/>
          </a:xfrm>
          <a:custGeom>
            <a:avLst/>
            <a:gdLst/>
            <a:ahLst/>
            <a:cxnLst/>
            <a:rect r="r" b="b" t="t" l="l"/>
            <a:pathLst>
              <a:path h="8229600" w="10900132">
                <a:moveTo>
                  <a:pt x="0" y="0"/>
                </a:moveTo>
                <a:lnTo>
                  <a:pt x="10900133" y="0"/>
                </a:lnTo>
                <a:lnTo>
                  <a:pt x="10900133" y="8229600"/>
                </a:lnTo>
                <a:lnTo>
                  <a:pt x="0" y="8229600"/>
                </a:lnTo>
                <a:lnTo>
                  <a:pt x="0" y="0"/>
                </a:lnTo>
                <a:close/>
              </a:path>
            </a:pathLst>
          </a:custGeom>
          <a:blipFill>
            <a:blip r:embed="rId6"/>
            <a:stretch>
              <a:fillRect l="0" t="0" r="0" b="0"/>
            </a:stretch>
          </a:blipFill>
        </p:spPr>
      </p:sp>
      <p:sp>
        <p:nvSpPr>
          <p:cNvPr name="Freeform 7" id="7"/>
          <p:cNvSpPr/>
          <p:nvPr/>
        </p:nvSpPr>
        <p:spPr>
          <a:xfrm flipH="false" flipV="true" rot="-213602">
            <a:off x="-1247503" y="9693553"/>
            <a:ext cx="10900132" cy="8229600"/>
          </a:xfrm>
          <a:custGeom>
            <a:avLst/>
            <a:gdLst/>
            <a:ahLst/>
            <a:cxnLst/>
            <a:rect r="r" b="b" t="t" l="l"/>
            <a:pathLst>
              <a:path h="8229600" w="10900132">
                <a:moveTo>
                  <a:pt x="0" y="8229600"/>
                </a:moveTo>
                <a:lnTo>
                  <a:pt x="10900132" y="8229600"/>
                </a:lnTo>
                <a:lnTo>
                  <a:pt x="10900132" y="0"/>
                </a:lnTo>
                <a:lnTo>
                  <a:pt x="0" y="0"/>
                </a:lnTo>
                <a:lnTo>
                  <a:pt x="0" y="8229600"/>
                </a:lnTo>
                <a:close/>
              </a:path>
            </a:pathLst>
          </a:custGeom>
          <a:blipFill>
            <a:blip r:embed="rId6"/>
            <a:stretch>
              <a:fillRect l="0" t="0" r="0" b="0"/>
            </a:stretch>
          </a:blipFill>
          <a:ln cap="sq">
            <a:noFill/>
            <a:prstDash val="solid"/>
            <a:miter/>
          </a:ln>
        </p:spPr>
      </p:sp>
      <p:sp>
        <p:nvSpPr>
          <p:cNvPr name="Freeform 8" id="8"/>
          <p:cNvSpPr/>
          <p:nvPr/>
        </p:nvSpPr>
        <p:spPr>
          <a:xfrm flipH="false" flipV="true" rot="-213602">
            <a:off x="5821557" y="9693553"/>
            <a:ext cx="10900132" cy="8229600"/>
          </a:xfrm>
          <a:custGeom>
            <a:avLst/>
            <a:gdLst/>
            <a:ahLst/>
            <a:cxnLst/>
            <a:rect r="r" b="b" t="t" l="l"/>
            <a:pathLst>
              <a:path h="8229600" w="10900132">
                <a:moveTo>
                  <a:pt x="0" y="8229600"/>
                </a:moveTo>
                <a:lnTo>
                  <a:pt x="10900132" y="8229600"/>
                </a:lnTo>
                <a:lnTo>
                  <a:pt x="10900132" y="0"/>
                </a:lnTo>
                <a:lnTo>
                  <a:pt x="0" y="0"/>
                </a:lnTo>
                <a:lnTo>
                  <a:pt x="0" y="8229600"/>
                </a:lnTo>
                <a:close/>
              </a:path>
            </a:pathLst>
          </a:custGeom>
          <a:blipFill>
            <a:blip r:embed="rId6"/>
            <a:stretch>
              <a:fillRect l="0" t="0" r="0" b="0"/>
            </a:stretch>
          </a:blipFill>
          <a:ln cap="sq">
            <a:noFill/>
            <a:prstDash val="solid"/>
            <a:miter/>
          </a:ln>
        </p:spPr>
      </p:sp>
      <p:sp>
        <p:nvSpPr>
          <p:cNvPr name="Freeform 9" id="9"/>
          <p:cNvSpPr/>
          <p:nvPr/>
        </p:nvSpPr>
        <p:spPr>
          <a:xfrm flipH="false" flipV="true" rot="-213602">
            <a:off x="11295078" y="9588778"/>
            <a:ext cx="10900132" cy="8229600"/>
          </a:xfrm>
          <a:custGeom>
            <a:avLst/>
            <a:gdLst/>
            <a:ahLst/>
            <a:cxnLst/>
            <a:rect r="r" b="b" t="t" l="l"/>
            <a:pathLst>
              <a:path h="8229600" w="10900132">
                <a:moveTo>
                  <a:pt x="0" y="8229600"/>
                </a:moveTo>
                <a:lnTo>
                  <a:pt x="10900132" y="8229600"/>
                </a:lnTo>
                <a:lnTo>
                  <a:pt x="10900132" y="0"/>
                </a:lnTo>
                <a:lnTo>
                  <a:pt x="0" y="0"/>
                </a:lnTo>
                <a:lnTo>
                  <a:pt x="0" y="8229600"/>
                </a:lnTo>
                <a:close/>
              </a:path>
            </a:pathLst>
          </a:custGeom>
          <a:blipFill>
            <a:blip r:embed="rId6"/>
            <a:stretch>
              <a:fillRect l="0" t="0" r="0" b="0"/>
            </a:stretch>
          </a:blipFill>
          <a:ln cap="sq">
            <a:noFill/>
            <a:prstDash val="solid"/>
            <a:miter/>
          </a:ln>
        </p:spPr>
      </p:sp>
      <p:sp>
        <p:nvSpPr>
          <p:cNvPr name="Freeform 10" id="10"/>
          <p:cNvSpPr/>
          <p:nvPr/>
        </p:nvSpPr>
        <p:spPr>
          <a:xfrm flipH="false" flipV="false" rot="0">
            <a:off x="8804345" y="3231470"/>
            <a:ext cx="8679788" cy="6026830"/>
          </a:xfrm>
          <a:custGeom>
            <a:avLst/>
            <a:gdLst/>
            <a:ahLst/>
            <a:cxnLst/>
            <a:rect r="r" b="b" t="t" l="l"/>
            <a:pathLst>
              <a:path h="6026830" w="8679788">
                <a:moveTo>
                  <a:pt x="0" y="0"/>
                </a:moveTo>
                <a:lnTo>
                  <a:pt x="8679788" y="0"/>
                </a:lnTo>
                <a:lnTo>
                  <a:pt x="8679788" y="6026830"/>
                </a:lnTo>
                <a:lnTo>
                  <a:pt x="0" y="6026830"/>
                </a:lnTo>
                <a:lnTo>
                  <a:pt x="0" y="0"/>
                </a:lnTo>
                <a:close/>
              </a:path>
            </a:pathLst>
          </a:custGeom>
          <a:blipFill>
            <a:blip r:embed="rId7"/>
            <a:stretch>
              <a:fillRect l="0" t="0" r="0" b="0"/>
            </a:stretch>
          </a:blipFill>
        </p:spPr>
      </p:sp>
      <p:sp>
        <p:nvSpPr>
          <p:cNvPr name="TextBox 11" id="11"/>
          <p:cNvSpPr txBox="true"/>
          <p:nvPr/>
        </p:nvSpPr>
        <p:spPr>
          <a:xfrm rot="0">
            <a:off x="4391555" y="968144"/>
            <a:ext cx="9504890" cy="1241172"/>
          </a:xfrm>
          <a:prstGeom prst="rect">
            <a:avLst/>
          </a:prstGeom>
        </p:spPr>
        <p:txBody>
          <a:bodyPr anchor="t" rtlCol="false" tIns="0" lIns="0" bIns="0" rIns="0">
            <a:spAutoFit/>
          </a:bodyPr>
          <a:lstStyle/>
          <a:p>
            <a:pPr algn="ctr">
              <a:lnSpc>
                <a:spcPts val="8632"/>
              </a:lnSpc>
            </a:pPr>
            <a:r>
              <a:rPr lang="en-US" sz="10400">
                <a:solidFill>
                  <a:srgbClr val="201E20"/>
                </a:solidFill>
                <a:latin typeface="TC Milo"/>
              </a:rPr>
              <a:t>FITUR 12</a:t>
            </a:r>
          </a:p>
        </p:txBody>
      </p:sp>
      <p:sp>
        <p:nvSpPr>
          <p:cNvPr name="TextBox 12" id="12"/>
          <p:cNvSpPr txBox="true"/>
          <p:nvPr/>
        </p:nvSpPr>
        <p:spPr>
          <a:xfrm rot="0">
            <a:off x="1803302" y="3903747"/>
            <a:ext cx="5747970" cy="5645151"/>
          </a:xfrm>
          <a:prstGeom prst="rect">
            <a:avLst/>
          </a:prstGeom>
        </p:spPr>
        <p:txBody>
          <a:bodyPr anchor="t" rtlCol="false" tIns="0" lIns="0" bIns="0" rIns="0">
            <a:spAutoFit/>
          </a:bodyPr>
          <a:lstStyle/>
          <a:p>
            <a:pPr algn="ctr">
              <a:lnSpc>
                <a:spcPts val="4899"/>
              </a:lnSpc>
            </a:pPr>
            <a:r>
              <a:rPr lang="en-US" sz="3499">
                <a:solidFill>
                  <a:srgbClr val="8B674A"/>
                </a:solidFill>
                <a:latin typeface="Agrandir Bold"/>
              </a:rPr>
              <a:t> Fitur ini akan menampilkan daftar semua proses yang sedang berjalan di sistem beserta informasi detailnya. Perintah linux yang digunakan adalah ps -ef.</a:t>
            </a:r>
          </a:p>
          <a:p>
            <a:pPr algn="ctr">
              <a:lnSpc>
                <a:spcPts val="4899"/>
              </a:lnSpc>
            </a:pP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9479494">
            <a:off x="-1261156" y="-3051836"/>
            <a:ext cx="20810311" cy="16390673"/>
          </a:xfrm>
          <a:custGeom>
            <a:avLst/>
            <a:gdLst/>
            <a:ahLst/>
            <a:cxnLst/>
            <a:rect r="r" b="b" t="t" l="l"/>
            <a:pathLst>
              <a:path h="16390673" w="20810311">
                <a:moveTo>
                  <a:pt x="16955331" y="16390672"/>
                </a:moveTo>
                <a:lnTo>
                  <a:pt x="0" y="9537373"/>
                </a:lnTo>
                <a:lnTo>
                  <a:pt x="3854981" y="0"/>
                </a:lnTo>
                <a:lnTo>
                  <a:pt x="20810312" y="6853299"/>
                </a:lnTo>
                <a:lnTo>
                  <a:pt x="16955331" y="16390672"/>
                </a:lnTo>
                <a:close/>
              </a:path>
            </a:pathLst>
          </a:custGeom>
          <a:blipFill>
            <a:blip r:embed="rId2"/>
            <a:stretch>
              <a:fillRect l="-33967" t="-57690" r="-52333" b="0"/>
            </a:stretch>
          </a:blipFill>
        </p:spPr>
      </p:sp>
      <p:sp>
        <p:nvSpPr>
          <p:cNvPr name="Freeform 3" id="3"/>
          <p:cNvSpPr/>
          <p:nvPr/>
        </p:nvSpPr>
        <p:spPr>
          <a:xfrm flipH="false" flipV="false" rot="-5013322">
            <a:off x="-7621579" y="911225"/>
            <a:ext cx="11211325" cy="8464551"/>
          </a:xfrm>
          <a:custGeom>
            <a:avLst/>
            <a:gdLst/>
            <a:ahLst/>
            <a:cxnLst/>
            <a:rect r="r" b="b" t="t" l="l"/>
            <a:pathLst>
              <a:path h="8464551" w="11211325">
                <a:moveTo>
                  <a:pt x="0" y="0"/>
                </a:moveTo>
                <a:lnTo>
                  <a:pt x="11211325" y="0"/>
                </a:lnTo>
                <a:lnTo>
                  <a:pt x="11211325" y="8464550"/>
                </a:lnTo>
                <a:lnTo>
                  <a:pt x="0" y="8464550"/>
                </a:lnTo>
                <a:lnTo>
                  <a:pt x="0" y="0"/>
                </a:lnTo>
                <a:close/>
              </a:path>
            </a:pathLst>
          </a:custGeom>
          <a:blipFill>
            <a:blip r:embed="rId3"/>
            <a:stretch>
              <a:fillRect l="0" t="0" r="0" b="0"/>
            </a:stretch>
          </a:blipFill>
        </p:spPr>
      </p:sp>
      <p:sp>
        <p:nvSpPr>
          <p:cNvPr name="Freeform 4" id="4"/>
          <p:cNvSpPr/>
          <p:nvPr/>
        </p:nvSpPr>
        <p:spPr>
          <a:xfrm flipH="true" flipV="true" rot="-5013322">
            <a:off x="14698254" y="911225"/>
            <a:ext cx="11211325" cy="8464551"/>
          </a:xfrm>
          <a:custGeom>
            <a:avLst/>
            <a:gdLst/>
            <a:ahLst/>
            <a:cxnLst/>
            <a:rect r="r" b="b" t="t" l="l"/>
            <a:pathLst>
              <a:path h="8464551" w="11211325">
                <a:moveTo>
                  <a:pt x="11211325" y="8464550"/>
                </a:moveTo>
                <a:lnTo>
                  <a:pt x="0" y="8464550"/>
                </a:lnTo>
                <a:lnTo>
                  <a:pt x="0" y="0"/>
                </a:lnTo>
                <a:lnTo>
                  <a:pt x="11211325" y="0"/>
                </a:lnTo>
                <a:lnTo>
                  <a:pt x="11211325" y="8464550"/>
                </a:lnTo>
                <a:close/>
              </a:path>
            </a:pathLst>
          </a:custGeom>
          <a:blipFill>
            <a:blip r:embed="rId3"/>
            <a:stretch>
              <a:fillRect l="0" t="0" r="0" b="0"/>
            </a:stretch>
          </a:blipFill>
        </p:spPr>
      </p:sp>
      <p:sp>
        <p:nvSpPr>
          <p:cNvPr name="Freeform 5" id="5"/>
          <p:cNvSpPr/>
          <p:nvPr/>
        </p:nvSpPr>
        <p:spPr>
          <a:xfrm flipH="false" flipV="false" rot="5259839">
            <a:off x="7974579" y="-943016"/>
            <a:ext cx="2338842" cy="6396223"/>
          </a:xfrm>
          <a:custGeom>
            <a:avLst/>
            <a:gdLst/>
            <a:ahLst/>
            <a:cxnLst/>
            <a:rect r="r" b="b" t="t" l="l"/>
            <a:pathLst>
              <a:path h="6396223" w="2338842">
                <a:moveTo>
                  <a:pt x="0" y="0"/>
                </a:moveTo>
                <a:lnTo>
                  <a:pt x="2338842" y="0"/>
                </a:lnTo>
                <a:lnTo>
                  <a:pt x="2338842" y="6396223"/>
                </a:lnTo>
                <a:lnTo>
                  <a:pt x="0" y="6396223"/>
                </a:lnTo>
                <a:lnTo>
                  <a:pt x="0" y="0"/>
                </a:lnTo>
                <a:close/>
              </a:path>
            </a:pathLst>
          </a:custGeom>
          <a:blipFill>
            <a:blip r:embed="rId4"/>
            <a:stretch>
              <a:fillRect l="0" t="0" r="0" b="0"/>
            </a:stretch>
          </a:blipFill>
        </p:spPr>
      </p:sp>
      <p:sp>
        <p:nvSpPr>
          <p:cNvPr name="Freeform 6" id="6"/>
          <p:cNvSpPr/>
          <p:nvPr/>
        </p:nvSpPr>
        <p:spPr>
          <a:xfrm flipH="false" flipV="false" rot="0">
            <a:off x="-679343" y="3047102"/>
            <a:ext cx="18967343" cy="9553910"/>
          </a:xfrm>
          <a:custGeom>
            <a:avLst/>
            <a:gdLst/>
            <a:ahLst/>
            <a:cxnLst/>
            <a:rect r="r" b="b" t="t" l="l"/>
            <a:pathLst>
              <a:path h="9553910" w="18967343">
                <a:moveTo>
                  <a:pt x="0" y="0"/>
                </a:moveTo>
                <a:lnTo>
                  <a:pt x="18967343" y="0"/>
                </a:lnTo>
                <a:lnTo>
                  <a:pt x="18967343" y="9553910"/>
                </a:lnTo>
                <a:lnTo>
                  <a:pt x="0" y="9553910"/>
                </a:lnTo>
                <a:lnTo>
                  <a:pt x="0" y="0"/>
                </a:lnTo>
                <a:close/>
              </a:path>
            </a:pathLst>
          </a:custGeom>
          <a:blipFill>
            <a:blip r:embed="rId5"/>
            <a:stretch>
              <a:fillRect l="-31571" t="0" r="-31571" b="0"/>
            </a:stretch>
          </a:blipFill>
        </p:spPr>
      </p:sp>
      <p:sp>
        <p:nvSpPr>
          <p:cNvPr name="TextBox 7" id="7"/>
          <p:cNvSpPr txBox="true"/>
          <p:nvPr/>
        </p:nvSpPr>
        <p:spPr>
          <a:xfrm rot="0">
            <a:off x="3156690" y="4319507"/>
            <a:ext cx="12312500" cy="4551045"/>
          </a:xfrm>
          <a:prstGeom prst="rect">
            <a:avLst/>
          </a:prstGeom>
        </p:spPr>
        <p:txBody>
          <a:bodyPr anchor="t" rtlCol="false" tIns="0" lIns="0" bIns="0" rIns="0">
            <a:spAutoFit/>
          </a:bodyPr>
          <a:lstStyle/>
          <a:p>
            <a:pPr algn="ctr">
              <a:lnSpc>
                <a:spcPts val="5880"/>
              </a:lnSpc>
            </a:pPr>
            <a:r>
              <a:rPr lang="en-US" sz="4200">
                <a:solidFill>
                  <a:srgbClr val="AA8E6B"/>
                </a:solidFill>
                <a:latin typeface="Agrandir Bold"/>
              </a:rPr>
              <a:t> Program Slnx dirancang untuk memudahkan pengguna dalam menjalankan berbagai perintah linux tanpa harus mengingat atau mengetik perintah yang rumit. Pengguna cukup memilih fitur yang diinginkan dari menu yang disediakan.</a:t>
            </a:r>
          </a:p>
        </p:txBody>
      </p:sp>
      <p:sp>
        <p:nvSpPr>
          <p:cNvPr name="TextBox 8" id="8"/>
          <p:cNvSpPr txBox="true"/>
          <p:nvPr/>
        </p:nvSpPr>
        <p:spPr>
          <a:xfrm rot="0">
            <a:off x="5142054" y="1805989"/>
            <a:ext cx="8003892" cy="1241113"/>
          </a:xfrm>
          <a:prstGeom prst="rect">
            <a:avLst/>
          </a:prstGeom>
        </p:spPr>
        <p:txBody>
          <a:bodyPr anchor="t" rtlCol="false" tIns="0" lIns="0" bIns="0" rIns="0">
            <a:spAutoFit/>
          </a:bodyPr>
          <a:lstStyle/>
          <a:p>
            <a:pPr algn="ctr">
              <a:lnSpc>
                <a:spcPts val="8632"/>
              </a:lnSpc>
            </a:pPr>
            <a:r>
              <a:rPr lang="en-US" sz="10400">
                <a:solidFill>
                  <a:srgbClr val="201E20"/>
                </a:solidFill>
                <a:latin typeface="TC Milo"/>
              </a:rPr>
              <a:t>KESIMPULAN</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9479494">
            <a:off x="-1261156" y="-3051836"/>
            <a:ext cx="20810311" cy="16390673"/>
          </a:xfrm>
          <a:custGeom>
            <a:avLst/>
            <a:gdLst/>
            <a:ahLst/>
            <a:cxnLst/>
            <a:rect r="r" b="b" t="t" l="l"/>
            <a:pathLst>
              <a:path h="16390673" w="20810311">
                <a:moveTo>
                  <a:pt x="16955331" y="16390672"/>
                </a:moveTo>
                <a:lnTo>
                  <a:pt x="0" y="9537373"/>
                </a:lnTo>
                <a:lnTo>
                  <a:pt x="3854981" y="0"/>
                </a:lnTo>
                <a:lnTo>
                  <a:pt x="20810312" y="6853299"/>
                </a:lnTo>
                <a:lnTo>
                  <a:pt x="16955331" y="16390672"/>
                </a:lnTo>
                <a:close/>
              </a:path>
            </a:pathLst>
          </a:custGeom>
          <a:blipFill>
            <a:blip r:embed="rId2"/>
            <a:stretch>
              <a:fillRect l="-33967" t="-57690" r="-52333" b="0"/>
            </a:stretch>
          </a:blipFill>
        </p:spPr>
      </p:sp>
      <p:sp>
        <p:nvSpPr>
          <p:cNvPr name="Freeform 3" id="3"/>
          <p:cNvSpPr/>
          <p:nvPr/>
        </p:nvSpPr>
        <p:spPr>
          <a:xfrm flipH="false" flipV="true" rot="-571469">
            <a:off x="9572843" y="8300395"/>
            <a:ext cx="11745212" cy="3127163"/>
          </a:xfrm>
          <a:custGeom>
            <a:avLst/>
            <a:gdLst/>
            <a:ahLst/>
            <a:cxnLst/>
            <a:rect r="r" b="b" t="t" l="l"/>
            <a:pathLst>
              <a:path h="3127163" w="11745212">
                <a:moveTo>
                  <a:pt x="0" y="3127163"/>
                </a:moveTo>
                <a:lnTo>
                  <a:pt x="11745212" y="3127163"/>
                </a:lnTo>
                <a:lnTo>
                  <a:pt x="11745212" y="0"/>
                </a:lnTo>
                <a:lnTo>
                  <a:pt x="0" y="0"/>
                </a:lnTo>
                <a:lnTo>
                  <a:pt x="0" y="3127163"/>
                </a:lnTo>
                <a:close/>
              </a:path>
            </a:pathLst>
          </a:custGeom>
          <a:blipFill>
            <a:blip r:embed="rId3"/>
            <a:stretch>
              <a:fillRect l="0" t="0" r="0" b="0"/>
            </a:stretch>
          </a:blipFill>
        </p:spPr>
      </p:sp>
      <p:sp>
        <p:nvSpPr>
          <p:cNvPr name="Freeform 4" id="4"/>
          <p:cNvSpPr/>
          <p:nvPr/>
        </p:nvSpPr>
        <p:spPr>
          <a:xfrm flipH="false" flipV="false" rot="255871">
            <a:off x="2438964" y="8864901"/>
            <a:ext cx="16230600" cy="2844199"/>
          </a:xfrm>
          <a:custGeom>
            <a:avLst/>
            <a:gdLst/>
            <a:ahLst/>
            <a:cxnLst/>
            <a:rect r="r" b="b" t="t" l="l"/>
            <a:pathLst>
              <a:path h="2844199" w="16230600">
                <a:moveTo>
                  <a:pt x="0" y="0"/>
                </a:moveTo>
                <a:lnTo>
                  <a:pt x="16230600" y="0"/>
                </a:lnTo>
                <a:lnTo>
                  <a:pt x="16230600" y="2844198"/>
                </a:lnTo>
                <a:lnTo>
                  <a:pt x="0" y="2844198"/>
                </a:lnTo>
                <a:lnTo>
                  <a:pt x="0" y="0"/>
                </a:lnTo>
                <a:close/>
              </a:path>
            </a:pathLst>
          </a:custGeom>
          <a:blipFill>
            <a:blip r:embed="rId4"/>
            <a:stretch>
              <a:fillRect l="0" t="0" r="0" b="0"/>
            </a:stretch>
          </a:blipFill>
        </p:spPr>
      </p:sp>
      <p:sp>
        <p:nvSpPr>
          <p:cNvPr name="Freeform 5" id="5"/>
          <p:cNvSpPr/>
          <p:nvPr/>
        </p:nvSpPr>
        <p:spPr>
          <a:xfrm flipH="false" flipV="false" rot="0">
            <a:off x="10554264" y="-4057398"/>
            <a:ext cx="16230600" cy="6041390"/>
          </a:xfrm>
          <a:custGeom>
            <a:avLst/>
            <a:gdLst/>
            <a:ahLst/>
            <a:cxnLst/>
            <a:rect r="r" b="b" t="t" l="l"/>
            <a:pathLst>
              <a:path h="6041390" w="16230600">
                <a:moveTo>
                  <a:pt x="0" y="0"/>
                </a:moveTo>
                <a:lnTo>
                  <a:pt x="16230600" y="0"/>
                </a:lnTo>
                <a:lnTo>
                  <a:pt x="16230600" y="6041390"/>
                </a:lnTo>
                <a:lnTo>
                  <a:pt x="0" y="6041390"/>
                </a:lnTo>
                <a:lnTo>
                  <a:pt x="0" y="0"/>
                </a:lnTo>
                <a:close/>
              </a:path>
            </a:pathLst>
          </a:custGeom>
          <a:blipFill>
            <a:blip r:embed="rId5"/>
            <a:stretch>
              <a:fillRect l="0" t="0" r="0" b="0"/>
            </a:stretch>
          </a:blipFill>
        </p:spPr>
      </p:sp>
      <p:sp>
        <p:nvSpPr>
          <p:cNvPr name="Freeform 6" id="6"/>
          <p:cNvSpPr/>
          <p:nvPr/>
        </p:nvSpPr>
        <p:spPr>
          <a:xfrm flipH="false" flipV="false" rot="-154760">
            <a:off x="-2921864" y="-948983"/>
            <a:ext cx="16230600" cy="2844199"/>
          </a:xfrm>
          <a:custGeom>
            <a:avLst/>
            <a:gdLst/>
            <a:ahLst/>
            <a:cxnLst/>
            <a:rect r="r" b="b" t="t" l="l"/>
            <a:pathLst>
              <a:path h="2844199" w="16230600">
                <a:moveTo>
                  <a:pt x="0" y="0"/>
                </a:moveTo>
                <a:lnTo>
                  <a:pt x="16230600" y="0"/>
                </a:lnTo>
                <a:lnTo>
                  <a:pt x="16230600" y="2844199"/>
                </a:lnTo>
                <a:lnTo>
                  <a:pt x="0" y="2844199"/>
                </a:lnTo>
                <a:lnTo>
                  <a:pt x="0" y="0"/>
                </a:lnTo>
                <a:close/>
              </a:path>
            </a:pathLst>
          </a:custGeom>
          <a:blipFill>
            <a:blip r:embed="rId4"/>
            <a:stretch>
              <a:fillRect l="0" t="0" r="0" b="0"/>
            </a:stretch>
          </a:blipFill>
        </p:spPr>
      </p:sp>
      <p:sp>
        <p:nvSpPr>
          <p:cNvPr name="Freeform 7" id="7"/>
          <p:cNvSpPr/>
          <p:nvPr/>
        </p:nvSpPr>
        <p:spPr>
          <a:xfrm flipH="false" flipV="false" rot="-5135086">
            <a:off x="5193136" y="7243837"/>
            <a:ext cx="6460236" cy="8229600"/>
          </a:xfrm>
          <a:custGeom>
            <a:avLst/>
            <a:gdLst/>
            <a:ahLst/>
            <a:cxnLst/>
            <a:rect r="r" b="b" t="t" l="l"/>
            <a:pathLst>
              <a:path h="8229600" w="6460236">
                <a:moveTo>
                  <a:pt x="0" y="0"/>
                </a:moveTo>
                <a:lnTo>
                  <a:pt x="6460236" y="0"/>
                </a:lnTo>
                <a:lnTo>
                  <a:pt x="6460236" y="8229600"/>
                </a:lnTo>
                <a:lnTo>
                  <a:pt x="0" y="8229600"/>
                </a:lnTo>
                <a:lnTo>
                  <a:pt x="0" y="0"/>
                </a:lnTo>
                <a:close/>
              </a:path>
            </a:pathLst>
          </a:custGeom>
          <a:blipFill>
            <a:blip r:embed="rId6"/>
            <a:stretch>
              <a:fillRect l="0" t="0" r="0" b="0"/>
            </a:stretch>
          </a:blipFill>
        </p:spPr>
      </p:sp>
      <p:sp>
        <p:nvSpPr>
          <p:cNvPr name="Freeform 8" id="8"/>
          <p:cNvSpPr/>
          <p:nvPr/>
        </p:nvSpPr>
        <p:spPr>
          <a:xfrm flipH="false" flipV="false" rot="-5135086">
            <a:off x="459220" y="-6293363"/>
            <a:ext cx="6460236" cy="8229600"/>
          </a:xfrm>
          <a:custGeom>
            <a:avLst/>
            <a:gdLst/>
            <a:ahLst/>
            <a:cxnLst/>
            <a:rect r="r" b="b" t="t" l="l"/>
            <a:pathLst>
              <a:path h="8229600" w="6460236">
                <a:moveTo>
                  <a:pt x="0" y="0"/>
                </a:moveTo>
                <a:lnTo>
                  <a:pt x="6460236" y="0"/>
                </a:lnTo>
                <a:lnTo>
                  <a:pt x="6460236" y="8229600"/>
                </a:lnTo>
                <a:lnTo>
                  <a:pt x="0" y="8229600"/>
                </a:lnTo>
                <a:lnTo>
                  <a:pt x="0" y="0"/>
                </a:lnTo>
                <a:close/>
              </a:path>
            </a:pathLst>
          </a:custGeom>
          <a:blipFill>
            <a:blip r:embed="rId6"/>
            <a:stretch>
              <a:fillRect l="0" t="0" r="0" b="0"/>
            </a:stretch>
          </a:blipFill>
        </p:spPr>
      </p:sp>
      <p:sp>
        <p:nvSpPr>
          <p:cNvPr name="Freeform 9" id="9"/>
          <p:cNvSpPr/>
          <p:nvPr/>
        </p:nvSpPr>
        <p:spPr>
          <a:xfrm flipH="false" flipV="false" rot="-45554">
            <a:off x="7188452" y="10306240"/>
            <a:ext cx="12352120" cy="8229600"/>
          </a:xfrm>
          <a:custGeom>
            <a:avLst/>
            <a:gdLst/>
            <a:ahLst/>
            <a:cxnLst/>
            <a:rect r="r" b="b" t="t" l="l"/>
            <a:pathLst>
              <a:path h="8229600" w="12352120">
                <a:moveTo>
                  <a:pt x="0" y="0"/>
                </a:moveTo>
                <a:lnTo>
                  <a:pt x="12352120" y="0"/>
                </a:lnTo>
                <a:lnTo>
                  <a:pt x="12352120" y="8229600"/>
                </a:lnTo>
                <a:lnTo>
                  <a:pt x="0" y="8229600"/>
                </a:lnTo>
                <a:lnTo>
                  <a:pt x="0" y="0"/>
                </a:lnTo>
                <a:close/>
              </a:path>
            </a:pathLst>
          </a:custGeom>
          <a:blipFill>
            <a:blip r:embed="rId7"/>
            <a:stretch>
              <a:fillRect l="0" t="0" r="0" b="0"/>
            </a:stretch>
          </a:blipFill>
        </p:spPr>
      </p:sp>
      <p:sp>
        <p:nvSpPr>
          <p:cNvPr name="Freeform 10" id="10"/>
          <p:cNvSpPr/>
          <p:nvPr/>
        </p:nvSpPr>
        <p:spPr>
          <a:xfrm flipH="false" flipV="false" rot="5082799">
            <a:off x="-1280181" y="7062138"/>
            <a:ext cx="6110478" cy="8229600"/>
          </a:xfrm>
          <a:custGeom>
            <a:avLst/>
            <a:gdLst/>
            <a:ahLst/>
            <a:cxnLst/>
            <a:rect r="r" b="b" t="t" l="l"/>
            <a:pathLst>
              <a:path h="8229600" w="6110478">
                <a:moveTo>
                  <a:pt x="0" y="0"/>
                </a:moveTo>
                <a:lnTo>
                  <a:pt x="6110478" y="0"/>
                </a:lnTo>
                <a:lnTo>
                  <a:pt x="6110478" y="8229600"/>
                </a:lnTo>
                <a:lnTo>
                  <a:pt x="0" y="8229600"/>
                </a:lnTo>
                <a:lnTo>
                  <a:pt x="0" y="0"/>
                </a:lnTo>
                <a:close/>
              </a:path>
            </a:pathLst>
          </a:custGeom>
          <a:blipFill>
            <a:blip r:embed="rId8"/>
            <a:stretch>
              <a:fillRect l="0" t="0" r="0" b="0"/>
            </a:stretch>
          </a:blipFill>
        </p:spPr>
      </p:sp>
      <p:sp>
        <p:nvSpPr>
          <p:cNvPr name="Freeform 11" id="11"/>
          <p:cNvSpPr/>
          <p:nvPr/>
        </p:nvSpPr>
        <p:spPr>
          <a:xfrm flipH="false" flipV="false" rot="0">
            <a:off x="5407503" y="-491175"/>
            <a:ext cx="16230600" cy="2475166"/>
          </a:xfrm>
          <a:custGeom>
            <a:avLst/>
            <a:gdLst/>
            <a:ahLst/>
            <a:cxnLst/>
            <a:rect r="r" b="b" t="t" l="l"/>
            <a:pathLst>
              <a:path h="2475166" w="16230600">
                <a:moveTo>
                  <a:pt x="0" y="0"/>
                </a:moveTo>
                <a:lnTo>
                  <a:pt x="16230600" y="0"/>
                </a:lnTo>
                <a:lnTo>
                  <a:pt x="16230600" y="2475167"/>
                </a:lnTo>
                <a:lnTo>
                  <a:pt x="0" y="2475167"/>
                </a:lnTo>
                <a:lnTo>
                  <a:pt x="0" y="0"/>
                </a:lnTo>
                <a:close/>
              </a:path>
            </a:pathLst>
          </a:custGeom>
          <a:blipFill>
            <a:blip r:embed="rId9"/>
            <a:stretch>
              <a:fillRect l="0" t="0" r="0" b="0"/>
            </a:stretch>
          </a:blipFill>
        </p:spPr>
      </p:sp>
      <p:sp>
        <p:nvSpPr>
          <p:cNvPr name="Freeform 12" id="12"/>
          <p:cNvSpPr/>
          <p:nvPr/>
        </p:nvSpPr>
        <p:spPr>
          <a:xfrm flipH="false" flipV="false" rot="5082799">
            <a:off x="6088761" y="-6177434"/>
            <a:ext cx="6110478" cy="8229600"/>
          </a:xfrm>
          <a:custGeom>
            <a:avLst/>
            <a:gdLst/>
            <a:ahLst/>
            <a:cxnLst/>
            <a:rect r="r" b="b" t="t" l="l"/>
            <a:pathLst>
              <a:path h="8229600" w="6110478">
                <a:moveTo>
                  <a:pt x="0" y="0"/>
                </a:moveTo>
                <a:lnTo>
                  <a:pt x="6110478" y="0"/>
                </a:lnTo>
                <a:lnTo>
                  <a:pt x="6110478" y="8229600"/>
                </a:lnTo>
                <a:lnTo>
                  <a:pt x="0" y="8229600"/>
                </a:lnTo>
                <a:lnTo>
                  <a:pt x="0" y="0"/>
                </a:lnTo>
                <a:close/>
              </a:path>
            </a:pathLst>
          </a:custGeom>
          <a:blipFill>
            <a:blip r:embed="rId8"/>
            <a:stretch>
              <a:fillRect l="0" t="0" r="0" b="0"/>
            </a:stretch>
          </a:blipFill>
        </p:spPr>
      </p:sp>
      <p:sp>
        <p:nvSpPr>
          <p:cNvPr name="Freeform 13" id="13"/>
          <p:cNvSpPr/>
          <p:nvPr/>
        </p:nvSpPr>
        <p:spPr>
          <a:xfrm flipH="false" flipV="false" rot="-9726467">
            <a:off x="13285040" y="-4267844"/>
            <a:ext cx="8844692" cy="5892776"/>
          </a:xfrm>
          <a:custGeom>
            <a:avLst/>
            <a:gdLst/>
            <a:ahLst/>
            <a:cxnLst/>
            <a:rect r="r" b="b" t="t" l="l"/>
            <a:pathLst>
              <a:path h="5892776" w="8844692">
                <a:moveTo>
                  <a:pt x="0" y="0"/>
                </a:moveTo>
                <a:lnTo>
                  <a:pt x="8844692" y="0"/>
                </a:lnTo>
                <a:lnTo>
                  <a:pt x="8844692" y="5892777"/>
                </a:lnTo>
                <a:lnTo>
                  <a:pt x="0" y="5892777"/>
                </a:lnTo>
                <a:lnTo>
                  <a:pt x="0" y="0"/>
                </a:lnTo>
                <a:close/>
              </a:path>
            </a:pathLst>
          </a:custGeom>
          <a:blipFill>
            <a:blip r:embed="rId7"/>
            <a:stretch>
              <a:fillRect l="0" t="0" r="0" b="0"/>
            </a:stretch>
          </a:blipFill>
        </p:spPr>
      </p:sp>
      <p:sp>
        <p:nvSpPr>
          <p:cNvPr name="Freeform 14" id="14"/>
          <p:cNvSpPr/>
          <p:nvPr/>
        </p:nvSpPr>
        <p:spPr>
          <a:xfrm flipH="false" flipV="false" rot="0">
            <a:off x="8622325" y="6327606"/>
            <a:ext cx="1043351" cy="896775"/>
          </a:xfrm>
          <a:custGeom>
            <a:avLst/>
            <a:gdLst/>
            <a:ahLst/>
            <a:cxnLst/>
            <a:rect r="r" b="b" t="t" l="l"/>
            <a:pathLst>
              <a:path h="896775" w="1043351">
                <a:moveTo>
                  <a:pt x="0" y="0"/>
                </a:moveTo>
                <a:lnTo>
                  <a:pt x="1043350" y="0"/>
                </a:lnTo>
                <a:lnTo>
                  <a:pt x="1043350" y="896775"/>
                </a:lnTo>
                <a:lnTo>
                  <a:pt x="0" y="896775"/>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15" id="15"/>
          <p:cNvSpPr txBox="true"/>
          <p:nvPr/>
        </p:nvSpPr>
        <p:spPr>
          <a:xfrm rot="0">
            <a:off x="2207531" y="2933801"/>
            <a:ext cx="13872939" cy="3184255"/>
          </a:xfrm>
          <a:prstGeom prst="rect">
            <a:avLst/>
          </a:prstGeom>
        </p:spPr>
        <p:txBody>
          <a:bodyPr anchor="t" rtlCol="false" tIns="0" lIns="0" bIns="0" rIns="0">
            <a:spAutoFit/>
          </a:bodyPr>
          <a:lstStyle/>
          <a:p>
            <a:pPr algn="ctr">
              <a:lnSpc>
                <a:spcPts val="24012"/>
              </a:lnSpc>
            </a:pPr>
            <a:r>
              <a:rPr lang="en-US" sz="22653">
                <a:solidFill>
                  <a:srgbClr val="FFFFFF"/>
                </a:solidFill>
                <a:latin typeface="TC Milo"/>
              </a:rPr>
              <a:t>TERIMA KASIH </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0" y="18288000"/>
                </a:moveTo>
                <a:lnTo>
                  <a:pt x="0" y="0"/>
                </a:lnTo>
                <a:lnTo>
                  <a:pt x="10287000" y="0"/>
                </a:lnTo>
                <a:lnTo>
                  <a:pt x="10287000" y="18288000"/>
                </a:lnTo>
                <a:lnTo>
                  <a:pt x="0" y="18288000"/>
                </a:lnTo>
                <a:close/>
              </a:path>
            </a:pathLst>
          </a:custGeom>
          <a:blipFill>
            <a:blip r:embed="rId2"/>
            <a:stretch>
              <a:fillRect l="0" t="-25250" r="0" b="-25250"/>
            </a:stretch>
          </a:blipFill>
        </p:spPr>
      </p:sp>
      <p:sp>
        <p:nvSpPr>
          <p:cNvPr name="Freeform 3" id="3"/>
          <p:cNvSpPr/>
          <p:nvPr/>
        </p:nvSpPr>
        <p:spPr>
          <a:xfrm flipH="false" flipV="false" rot="0">
            <a:off x="3135726" y="2289200"/>
            <a:ext cx="15152274" cy="8512951"/>
          </a:xfrm>
          <a:custGeom>
            <a:avLst/>
            <a:gdLst/>
            <a:ahLst/>
            <a:cxnLst/>
            <a:rect r="r" b="b" t="t" l="l"/>
            <a:pathLst>
              <a:path h="8512951" w="15152274">
                <a:moveTo>
                  <a:pt x="0" y="0"/>
                </a:moveTo>
                <a:lnTo>
                  <a:pt x="15152274" y="0"/>
                </a:lnTo>
                <a:lnTo>
                  <a:pt x="15152274" y="8512951"/>
                </a:lnTo>
                <a:lnTo>
                  <a:pt x="0" y="8512951"/>
                </a:lnTo>
                <a:lnTo>
                  <a:pt x="0" y="0"/>
                </a:lnTo>
                <a:close/>
              </a:path>
            </a:pathLst>
          </a:custGeom>
          <a:blipFill>
            <a:blip r:embed="rId3">
              <a:alphaModFix amt="47000"/>
            </a:blip>
            <a:stretch>
              <a:fillRect l="-68126" t="-26853" r="-62705" b="0"/>
            </a:stretch>
          </a:blipFill>
        </p:spPr>
      </p:sp>
      <p:sp>
        <p:nvSpPr>
          <p:cNvPr name="Freeform 4" id="4"/>
          <p:cNvSpPr/>
          <p:nvPr/>
        </p:nvSpPr>
        <p:spPr>
          <a:xfrm flipH="false" flipV="false" rot="268255">
            <a:off x="-43418" y="-4645479"/>
            <a:ext cx="10900132" cy="8229600"/>
          </a:xfrm>
          <a:custGeom>
            <a:avLst/>
            <a:gdLst/>
            <a:ahLst/>
            <a:cxnLst/>
            <a:rect r="r" b="b" t="t" l="l"/>
            <a:pathLst>
              <a:path h="8229600" w="10900132">
                <a:moveTo>
                  <a:pt x="0" y="0"/>
                </a:moveTo>
                <a:lnTo>
                  <a:pt x="10900133" y="0"/>
                </a:lnTo>
                <a:lnTo>
                  <a:pt x="10900133" y="8229600"/>
                </a:lnTo>
                <a:lnTo>
                  <a:pt x="0" y="8229600"/>
                </a:lnTo>
                <a:lnTo>
                  <a:pt x="0" y="0"/>
                </a:lnTo>
                <a:close/>
              </a:path>
            </a:pathLst>
          </a:custGeom>
          <a:blipFill>
            <a:blip r:embed="rId4"/>
            <a:stretch>
              <a:fillRect l="0" t="0" r="0" b="0"/>
            </a:stretch>
          </a:blipFill>
        </p:spPr>
      </p:sp>
      <p:sp>
        <p:nvSpPr>
          <p:cNvPr name="Freeform 5" id="5"/>
          <p:cNvSpPr/>
          <p:nvPr/>
        </p:nvSpPr>
        <p:spPr>
          <a:xfrm flipH="false" flipV="false" rot="268255">
            <a:off x="9957833" y="-4645479"/>
            <a:ext cx="10900132" cy="8229600"/>
          </a:xfrm>
          <a:custGeom>
            <a:avLst/>
            <a:gdLst/>
            <a:ahLst/>
            <a:cxnLst/>
            <a:rect r="r" b="b" t="t" l="l"/>
            <a:pathLst>
              <a:path h="8229600" w="10900132">
                <a:moveTo>
                  <a:pt x="0" y="0"/>
                </a:moveTo>
                <a:lnTo>
                  <a:pt x="10900133" y="0"/>
                </a:lnTo>
                <a:lnTo>
                  <a:pt x="10900133" y="8229600"/>
                </a:lnTo>
                <a:lnTo>
                  <a:pt x="0" y="8229600"/>
                </a:lnTo>
                <a:lnTo>
                  <a:pt x="0" y="0"/>
                </a:lnTo>
                <a:close/>
              </a:path>
            </a:pathLst>
          </a:custGeom>
          <a:blipFill>
            <a:blip r:embed="rId4"/>
            <a:stretch>
              <a:fillRect l="0" t="0" r="0" b="0"/>
            </a:stretch>
          </a:blipFill>
        </p:spPr>
      </p:sp>
      <p:sp>
        <p:nvSpPr>
          <p:cNvPr name="TextBox 6" id="6"/>
          <p:cNvSpPr txBox="true"/>
          <p:nvPr/>
        </p:nvSpPr>
        <p:spPr>
          <a:xfrm rot="0">
            <a:off x="3278672" y="4131278"/>
            <a:ext cx="11730657" cy="5293490"/>
          </a:xfrm>
          <a:prstGeom prst="rect">
            <a:avLst/>
          </a:prstGeom>
        </p:spPr>
        <p:txBody>
          <a:bodyPr anchor="t" rtlCol="false" tIns="0" lIns="0" bIns="0" rIns="0">
            <a:spAutoFit/>
          </a:bodyPr>
          <a:lstStyle/>
          <a:p>
            <a:pPr algn="ctr">
              <a:lnSpc>
                <a:spcPts val="5880"/>
              </a:lnSpc>
            </a:pPr>
            <a:r>
              <a:rPr lang="en-US" sz="4200">
                <a:solidFill>
                  <a:srgbClr val="AA8E6B"/>
                </a:solidFill>
                <a:latin typeface="Agrandir Bold"/>
              </a:rPr>
              <a:t>Slnx merupakan program shell yang menyediakan fitur-fitur untuk mengeksekusi command-command linux tanpa harus menuliskan command linux secara eksplisit. Dengan program shell ini, siapapun bisa mengeksekusi perintah linux tertentu meskipun tidak hafal sintaksisnya</a:t>
            </a:r>
          </a:p>
        </p:txBody>
      </p:sp>
      <p:sp>
        <p:nvSpPr>
          <p:cNvPr name="Freeform 7" id="7"/>
          <p:cNvSpPr/>
          <p:nvPr/>
        </p:nvSpPr>
        <p:spPr>
          <a:xfrm flipH="false" flipV="false" rot="0">
            <a:off x="12263836" y="6878036"/>
            <a:ext cx="6288126" cy="3880737"/>
          </a:xfrm>
          <a:custGeom>
            <a:avLst/>
            <a:gdLst/>
            <a:ahLst/>
            <a:cxnLst/>
            <a:rect r="r" b="b" t="t" l="l"/>
            <a:pathLst>
              <a:path h="3880737" w="6288126">
                <a:moveTo>
                  <a:pt x="0" y="0"/>
                </a:moveTo>
                <a:lnTo>
                  <a:pt x="6288126" y="0"/>
                </a:lnTo>
                <a:lnTo>
                  <a:pt x="6288126" y="3880737"/>
                </a:lnTo>
                <a:lnTo>
                  <a:pt x="0" y="3880737"/>
                </a:lnTo>
                <a:lnTo>
                  <a:pt x="0" y="0"/>
                </a:lnTo>
                <a:close/>
              </a:path>
            </a:pathLst>
          </a:custGeom>
          <a:blipFill>
            <a:blip r:embed="rId5"/>
            <a:stretch>
              <a:fillRect l="0" t="0" r="-87016" b="0"/>
            </a:stretch>
          </a:blipFill>
        </p:spPr>
      </p:sp>
      <p:sp>
        <p:nvSpPr>
          <p:cNvPr name="Freeform 8" id="8"/>
          <p:cNvSpPr/>
          <p:nvPr/>
        </p:nvSpPr>
        <p:spPr>
          <a:xfrm flipH="false" flipV="false" rot="0">
            <a:off x="-1880918" y="5402675"/>
            <a:ext cx="9273713" cy="5356098"/>
          </a:xfrm>
          <a:custGeom>
            <a:avLst/>
            <a:gdLst/>
            <a:ahLst/>
            <a:cxnLst/>
            <a:rect r="r" b="b" t="t" l="l"/>
            <a:pathLst>
              <a:path h="5356098" w="9273713">
                <a:moveTo>
                  <a:pt x="0" y="0"/>
                </a:moveTo>
                <a:lnTo>
                  <a:pt x="9273713" y="0"/>
                </a:lnTo>
                <a:lnTo>
                  <a:pt x="9273713" y="5356098"/>
                </a:lnTo>
                <a:lnTo>
                  <a:pt x="0" y="5356098"/>
                </a:lnTo>
                <a:lnTo>
                  <a:pt x="0" y="0"/>
                </a:lnTo>
                <a:close/>
              </a:path>
            </a:pathLst>
          </a:custGeom>
          <a:blipFill>
            <a:blip r:embed="rId5"/>
            <a:stretch>
              <a:fillRect l="-75017" t="0" r="0" b="0"/>
            </a:stretch>
          </a:blipFill>
        </p:spPr>
      </p:sp>
      <p:sp>
        <p:nvSpPr>
          <p:cNvPr name="TextBox 9" id="9"/>
          <p:cNvSpPr txBox="true"/>
          <p:nvPr/>
        </p:nvSpPr>
        <p:spPr>
          <a:xfrm rot="0">
            <a:off x="4391555" y="1263076"/>
            <a:ext cx="9504890" cy="1241172"/>
          </a:xfrm>
          <a:prstGeom prst="rect">
            <a:avLst/>
          </a:prstGeom>
        </p:spPr>
        <p:txBody>
          <a:bodyPr anchor="t" rtlCol="false" tIns="0" lIns="0" bIns="0" rIns="0">
            <a:spAutoFit/>
          </a:bodyPr>
          <a:lstStyle/>
          <a:p>
            <a:pPr algn="ctr">
              <a:lnSpc>
                <a:spcPts val="8632"/>
              </a:lnSpc>
            </a:pPr>
            <a:r>
              <a:rPr lang="en-US" sz="10400">
                <a:solidFill>
                  <a:srgbClr val="201E20"/>
                </a:solidFill>
                <a:latin typeface="TC Milo"/>
              </a:rPr>
              <a:t>LATAR BELAKANG </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0" y="18288000"/>
                </a:moveTo>
                <a:lnTo>
                  <a:pt x="0" y="0"/>
                </a:lnTo>
                <a:lnTo>
                  <a:pt x="10287000" y="0"/>
                </a:lnTo>
                <a:lnTo>
                  <a:pt x="10287000" y="18288000"/>
                </a:lnTo>
                <a:lnTo>
                  <a:pt x="0" y="18288000"/>
                </a:lnTo>
                <a:close/>
              </a:path>
            </a:pathLst>
          </a:custGeom>
          <a:blipFill>
            <a:blip r:embed="rId2"/>
            <a:stretch>
              <a:fillRect l="0" t="-25250" r="0" b="-25250"/>
            </a:stretch>
          </a:blipFill>
        </p:spPr>
      </p:sp>
      <p:sp>
        <p:nvSpPr>
          <p:cNvPr name="Freeform 3" id="3"/>
          <p:cNvSpPr/>
          <p:nvPr/>
        </p:nvSpPr>
        <p:spPr>
          <a:xfrm flipH="false" flipV="false" rot="0">
            <a:off x="2197660" y="3899212"/>
            <a:ext cx="5938776" cy="5247718"/>
          </a:xfrm>
          <a:custGeom>
            <a:avLst/>
            <a:gdLst/>
            <a:ahLst/>
            <a:cxnLst/>
            <a:rect r="r" b="b" t="t" l="l"/>
            <a:pathLst>
              <a:path h="5247718" w="5938776">
                <a:moveTo>
                  <a:pt x="0" y="0"/>
                </a:moveTo>
                <a:lnTo>
                  <a:pt x="5938776" y="0"/>
                </a:lnTo>
                <a:lnTo>
                  <a:pt x="5938776" y="5247719"/>
                </a:lnTo>
                <a:lnTo>
                  <a:pt x="0" y="524771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2197660" y="3162303"/>
            <a:ext cx="13786556" cy="6475701"/>
          </a:xfrm>
          <a:custGeom>
            <a:avLst/>
            <a:gdLst/>
            <a:ahLst/>
            <a:cxnLst/>
            <a:rect r="r" b="b" t="t" l="l"/>
            <a:pathLst>
              <a:path h="6475701" w="13786556">
                <a:moveTo>
                  <a:pt x="0" y="0"/>
                </a:moveTo>
                <a:lnTo>
                  <a:pt x="13786557" y="0"/>
                </a:lnTo>
                <a:lnTo>
                  <a:pt x="13786557" y="6475701"/>
                </a:lnTo>
                <a:lnTo>
                  <a:pt x="0" y="6475701"/>
                </a:lnTo>
                <a:lnTo>
                  <a:pt x="0" y="0"/>
                </a:lnTo>
                <a:close/>
              </a:path>
            </a:pathLst>
          </a:custGeom>
          <a:blipFill>
            <a:blip r:embed="rId5"/>
            <a:stretch>
              <a:fillRect l="0" t="-85536" r="0" b="-33662"/>
            </a:stretch>
          </a:blipFill>
        </p:spPr>
      </p:sp>
      <p:sp>
        <p:nvSpPr>
          <p:cNvPr name="Freeform 5" id="5"/>
          <p:cNvSpPr/>
          <p:nvPr/>
        </p:nvSpPr>
        <p:spPr>
          <a:xfrm flipH="false" flipV="false" rot="268255">
            <a:off x="-1306692" y="-5235663"/>
            <a:ext cx="10900132" cy="8229600"/>
          </a:xfrm>
          <a:custGeom>
            <a:avLst/>
            <a:gdLst/>
            <a:ahLst/>
            <a:cxnLst/>
            <a:rect r="r" b="b" t="t" l="l"/>
            <a:pathLst>
              <a:path h="8229600" w="10900132">
                <a:moveTo>
                  <a:pt x="0" y="0"/>
                </a:moveTo>
                <a:lnTo>
                  <a:pt x="10900133" y="0"/>
                </a:lnTo>
                <a:lnTo>
                  <a:pt x="10900133" y="8229600"/>
                </a:lnTo>
                <a:lnTo>
                  <a:pt x="0" y="8229600"/>
                </a:lnTo>
                <a:lnTo>
                  <a:pt x="0" y="0"/>
                </a:lnTo>
                <a:close/>
              </a:path>
            </a:pathLst>
          </a:custGeom>
          <a:blipFill>
            <a:blip r:embed="rId6"/>
            <a:stretch>
              <a:fillRect l="0" t="0" r="0" b="0"/>
            </a:stretch>
          </a:blipFill>
        </p:spPr>
      </p:sp>
      <p:sp>
        <p:nvSpPr>
          <p:cNvPr name="Freeform 6" id="6"/>
          <p:cNvSpPr/>
          <p:nvPr/>
        </p:nvSpPr>
        <p:spPr>
          <a:xfrm flipH="false" flipV="false" rot="268255">
            <a:off x="8694559" y="-5235663"/>
            <a:ext cx="10900132" cy="8229600"/>
          </a:xfrm>
          <a:custGeom>
            <a:avLst/>
            <a:gdLst/>
            <a:ahLst/>
            <a:cxnLst/>
            <a:rect r="r" b="b" t="t" l="l"/>
            <a:pathLst>
              <a:path h="8229600" w="10900132">
                <a:moveTo>
                  <a:pt x="0" y="0"/>
                </a:moveTo>
                <a:lnTo>
                  <a:pt x="10900133" y="0"/>
                </a:lnTo>
                <a:lnTo>
                  <a:pt x="10900133" y="8229600"/>
                </a:lnTo>
                <a:lnTo>
                  <a:pt x="0" y="8229600"/>
                </a:lnTo>
                <a:lnTo>
                  <a:pt x="0" y="0"/>
                </a:lnTo>
                <a:close/>
              </a:path>
            </a:pathLst>
          </a:custGeom>
          <a:blipFill>
            <a:blip r:embed="rId6"/>
            <a:stretch>
              <a:fillRect l="0" t="0" r="0" b="0"/>
            </a:stretch>
          </a:blipFill>
        </p:spPr>
      </p:sp>
      <p:sp>
        <p:nvSpPr>
          <p:cNvPr name="Freeform 7" id="7"/>
          <p:cNvSpPr/>
          <p:nvPr/>
        </p:nvSpPr>
        <p:spPr>
          <a:xfrm flipH="false" flipV="true" rot="-213602">
            <a:off x="-1247503" y="9693553"/>
            <a:ext cx="10900132" cy="8229600"/>
          </a:xfrm>
          <a:custGeom>
            <a:avLst/>
            <a:gdLst/>
            <a:ahLst/>
            <a:cxnLst/>
            <a:rect r="r" b="b" t="t" l="l"/>
            <a:pathLst>
              <a:path h="8229600" w="10900132">
                <a:moveTo>
                  <a:pt x="0" y="8229600"/>
                </a:moveTo>
                <a:lnTo>
                  <a:pt x="10900132" y="8229600"/>
                </a:lnTo>
                <a:lnTo>
                  <a:pt x="10900132" y="0"/>
                </a:lnTo>
                <a:lnTo>
                  <a:pt x="0" y="0"/>
                </a:lnTo>
                <a:lnTo>
                  <a:pt x="0" y="8229600"/>
                </a:lnTo>
                <a:close/>
              </a:path>
            </a:pathLst>
          </a:custGeom>
          <a:blipFill>
            <a:blip r:embed="rId6"/>
            <a:stretch>
              <a:fillRect l="0" t="0" r="0" b="0"/>
            </a:stretch>
          </a:blipFill>
          <a:ln cap="sq">
            <a:noFill/>
            <a:prstDash val="solid"/>
            <a:miter/>
          </a:ln>
        </p:spPr>
      </p:sp>
      <p:sp>
        <p:nvSpPr>
          <p:cNvPr name="Freeform 8" id="8"/>
          <p:cNvSpPr/>
          <p:nvPr/>
        </p:nvSpPr>
        <p:spPr>
          <a:xfrm flipH="false" flipV="true" rot="-213602">
            <a:off x="5821557" y="9693553"/>
            <a:ext cx="10900132" cy="8229600"/>
          </a:xfrm>
          <a:custGeom>
            <a:avLst/>
            <a:gdLst/>
            <a:ahLst/>
            <a:cxnLst/>
            <a:rect r="r" b="b" t="t" l="l"/>
            <a:pathLst>
              <a:path h="8229600" w="10900132">
                <a:moveTo>
                  <a:pt x="0" y="8229600"/>
                </a:moveTo>
                <a:lnTo>
                  <a:pt x="10900132" y="8229600"/>
                </a:lnTo>
                <a:lnTo>
                  <a:pt x="10900132" y="0"/>
                </a:lnTo>
                <a:lnTo>
                  <a:pt x="0" y="0"/>
                </a:lnTo>
                <a:lnTo>
                  <a:pt x="0" y="8229600"/>
                </a:lnTo>
                <a:close/>
              </a:path>
            </a:pathLst>
          </a:custGeom>
          <a:blipFill>
            <a:blip r:embed="rId6"/>
            <a:stretch>
              <a:fillRect l="0" t="0" r="0" b="0"/>
            </a:stretch>
          </a:blipFill>
          <a:ln cap="sq">
            <a:noFill/>
            <a:prstDash val="solid"/>
            <a:miter/>
          </a:ln>
        </p:spPr>
      </p:sp>
      <p:sp>
        <p:nvSpPr>
          <p:cNvPr name="Freeform 9" id="9"/>
          <p:cNvSpPr/>
          <p:nvPr/>
        </p:nvSpPr>
        <p:spPr>
          <a:xfrm flipH="false" flipV="true" rot="-213602">
            <a:off x="11295078" y="9588778"/>
            <a:ext cx="10900132" cy="8229600"/>
          </a:xfrm>
          <a:custGeom>
            <a:avLst/>
            <a:gdLst/>
            <a:ahLst/>
            <a:cxnLst/>
            <a:rect r="r" b="b" t="t" l="l"/>
            <a:pathLst>
              <a:path h="8229600" w="10900132">
                <a:moveTo>
                  <a:pt x="0" y="8229600"/>
                </a:moveTo>
                <a:lnTo>
                  <a:pt x="10900132" y="8229600"/>
                </a:lnTo>
                <a:lnTo>
                  <a:pt x="10900132" y="0"/>
                </a:lnTo>
                <a:lnTo>
                  <a:pt x="0" y="0"/>
                </a:lnTo>
                <a:lnTo>
                  <a:pt x="0" y="8229600"/>
                </a:lnTo>
                <a:close/>
              </a:path>
            </a:pathLst>
          </a:custGeom>
          <a:blipFill>
            <a:blip r:embed="rId6"/>
            <a:stretch>
              <a:fillRect l="0" t="0" r="0" b="0"/>
            </a:stretch>
          </a:blipFill>
          <a:ln cap="sq">
            <a:noFill/>
            <a:prstDash val="solid"/>
            <a:miter/>
          </a:ln>
        </p:spPr>
      </p:sp>
      <p:sp>
        <p:nvSpPr>
          <p:cNvPr name="Freeform 10" id="10"/>
          <p:cNvSpPr/>
          <p:nvPr/>
        </p:nvSpPr>
        <p:spPr>
          <a:xfrm flipH="false" flipV="false" rot="0">
            <a:off x="2614905" y="3406266"/>
            <a:ext cx="13058190" cy="5989803"/>
          </a:xfrm>
          <a:custGeom>
            <a:avLst/>
            <a:gdLst/>
            <a:ahLst/>
            <a:cxnLst/>
            <a:rect r="r" b="b" t="t" l="l"/>
            <a:pathLst>
              <a:path h="5989803" w="13058190">
                <a:moveTo>
                  <a:pt x="0" y="0"/>
                </a:moveTo>
                <a:lnTo>
                  <a:pt x="13058190" y="0"/>
                </a:lnTo>
                <a:lnTo>
                  <a:pt x="13058190" y="5989803"/>
                </a:lnTo>
                <a:lnTo>
                  <a:pt x="0" y="5989803"/>
                </a:lnTo>
                <a:lnTo>
                  <a:pt x="0" y="0"/>
                </a:lnTo>
                <a:close/>
              </a:path>
            </a:pathLst>
          </a:custGeom>
          <a:blipFill>
            <a:blip r:embed="rId7"/>
            <a:stretch>
              <a:fillRect l="0" t="0" r="0" b="0"/>
            </a:stretch>
          </a:blipFill>
        </p:spPr>
      </p:sp>
      <p:sp>
        <p:nvSpPr>
          <p:cNvPr name="TextBox 11" id="11"/>
          <p:cNvSpPr txBox="true"/>
          <p:nvPr/>
        </p:nvSpPr>
        <p:spPr>
          <a:xfrm rot="0">
            <a:off x="4391555" y="968144"/>
            <a:ext cx="9504890" cy="1241172"/>
          </a:xfrm>
          <a:prstGeom prst="rect">
            <a:avLst/>
          </a:prstGeom>
        </p:spPr>
        <p:txBody>
          <a:bodyPr anchor="t" rtlCol="false" tIns="0" lIns="0" bIns="0" rIns="0">
            <a:spAutoFit/>
          </a:bodyPr>
          <a:lstStyle/>
          <a:p>
            <a:pPr algn="ctr">
              <a:lnSpc>
                <a:spcPts val="8632"/>
              </a:lnSpc>
            </a:pPr>
            <a:r>
              <a:rPr lang="en-US" sz="10400">
                <a:solidFill>
                  <a:srgbClr val="201E20"/>
                </a:solidFill>
                <a:latin typeface="TC Milo"/>
              </a:rPr>
              <a:t>FITUR SLNX (1)</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0" y="18288000"/>
                </a:moveTo>
                <a:lnTo>
                  <a:pt x="0" y="0"/>
                </a:lnTo>
                <a:lnTo>
                  <a:pt x="10287000" y="0"/>
                </a:lnTo>
                <a:lnTo>
                  <a:pt x="10287000" y="18288000"/>
                </a:lnTo>
                <a:lnTo>
                  <a:pt x="0" y="18288000"/>
                </a:lnTo>
                <a:close/>
              </a:path>
            </a:pathLst>
          </a:custGeom>
          <a:blipFill>
            <a:blip r:embed="rId2"/>
            <a:stretch>
              <a:fillRect l="-33760" t="0" r="-132905" b="0"/>
            </a:stretch>
          </a:blipFill>
        </p:spPr>
      </p:sp>
      <p:sp>
        <p:nvSpPr>
          <p:cNvPr name="Freeform 3" id="3"/>
          <p:cNvSpPr/>
          <p:nvPr/>
        </p:nvSpPr>
        <p:spPr>
          <a:xfrm flipH="false" flipV="false" rot="0">
            <a:off x="-4817281" y="4429132"/>
            <a:ext cx="6645402" cy="8229600"/>
          </a:xfrm>
          <a:custGeom>
            <a:avLst/>
            <a:gdLst/>
            <a:ahLst/>
            <a:cxnLst/>
            <a:rect r="r" b="b" t="t" l="l"/>
            <a:pathLst>
              <a:path h="8229600" w="6645402">
                <a:moveTo>
                  <a:pt x="0" y="0"/>
                </a:moveTo>
                <a:lnTo>
                  <a:pt x="6645402" y="0"/>
                </a:lnTo>
                <a:lnTo>
                  <a:pt x="6645402" y="8229600"/>
                </a:lnTo>
                <a:lnTo>
                  <a:pt x="0" y="8229600"/>
                </a:lnTo>
                <a:lnTo>
                  <a:pt x="0" y="0"/>
                </a:lnTo>
                <a:close/>
              </a:path>
            </a:pathLst>
          </a:custGeom>
          <a:blipFill>
            <a:blip r:embed="rId3"/>
            <a:stretch>
              <a:fillRect l="0" t="0" r="0" b="0"/>
            </a:stretch>
          </a:blipFill>
        </p:spPr>
      </p:sp>
      <p:sp>
        <p:nvSpPr>
          <p:cNvPr name="Freeform 4" id="4"/>
          <p:cNvSpPr/>
          <p:nvPr/>
        </p:nvSpPr>
        <p:spPr>
          <a:xfrm flipH="false" flipV="false" rot="-5006926">
            <a:off x="1657920" y="123404"/>
            <a:ext cx="2754880" cy="3140876"/>
          </a:xfrm>
          <a:custGeom>
            <a:avLst/>
            <a:gdLst/>
            <a:ahLst/>
            <a:cxnLst/>
            <a:rect r="r" b="b" t="t" l="l"/>
            <a:pathLst>
              <a:path h="3140876" w="2754880">
                <a:moveTo>
                  <a:pt x="0" y="0"/>
                </a:moveTo>
                <a:lnTo>
                  <a:pt x="2754880" y="0"/>
                </a:lnTo>
                <a:lnTo>
                  <a:pt x="2754880" y="3140876"/>
                </a:lnTo>
                <a:lnTo>
                  <a:pt x="0" y="3140876"/>
                </a:lnTo>
                <a:lnTo>
                  <a:pt x="0" y="0"/>
                </a:lnTo>
                <a:close/>
              </a:path>
            </a:pathLst>
          </a:custGeom>
          <a:blipFill>
            <a:blip r:embed="rId4"/>
            <a:stretch>
              <a:fillRect l="0" t="0" r="0" b="-55239"/>
            </a:stretch>
          </a:blipFill>
        </p:spPr>
      </p:sp>
      <p:sp>
        <p:nvSpPr>
          <p:cNvPr name="Freeform 5" id="5"/>
          <p:cNvSpPr/>
          <p:nvPr/>
        </p:nvSpPr>
        <p:spPr>
          <a:xfrm flipH="false" flipV="false" rot="-5006926">
            <a:off x="4988364" y="314787"/>
            <a:ext cx="2754880" cy="3406466"/>
          </a:xfrm>
          <a:custGeom>
            <a:avLst/>
            <a:gdLst/>
            <a:ahLst/>
            <a:cxnLst/>
            <a:rect r="r" b="b" t="t" l="l"/>
            <a:pathLst>
              <a:path h="3406466" w="2754880">
                <a:moveTo>
                  <a:pt x="0" y="0"/>
                </a:moveTo>
                <a:lnTo>
                  <a:pt x="2754880" y="0"/>
                </a:lnTo>
                <a:lnTo>
                  <a:pt x="2754880" y="3406466"/>
                </a:lnTo>
                <a:lnTo>
                  <a:pt x="0" y="3406466"/>
                </a:lnTo>
                <a:lnTo>
                  <a:pt x="0" y="0"/>
                </a:lnTo>
                <a:close/>
              </a:path>
            </a:pathLst>
          </a:custGeom>
          <a:blipFill>
            <a:blip r:embed="rId4"/>
            <a:stretch>
              <a:fillRect l="0" t="-43136" r="0" b="0"/>
            </a:stretch>
          </a:blipFill>
        </p:spPr>
      </p:sp>
      <p:sp>
        <p:nvSpPr>
          <p:cNvPr name="Freeform 6" id="6"/>
          <p:cNvSpPr/>
          <p:nvPr/>
        </p:nvSpPr>
        <p:spPr>
          <a:xfrm flipH="false" flipV="false" rot="-2334466">
            <a:off x="14320724" y="-4503648"/>
            <a:ext cx="6645402" cy="8229600"/>
          </a:xfrm>
          <a:custGeom>
            <a:avLst/>
            <a:gdLst/>
            <a:ahLst/>
            <a:cxnLst/>
            <a:rect r="r" b="b" t="t" l="l"/>
            <a:pathLst>
              <a:path h="8229600" w="6645402">
                <a:moveTo>
                  <a:pt x="0" y="0"/>
                </a:moveTo>
                <a:lnTo>
                  <a:pt x="6645402" y="0"/>
                </a:lnTo>
                <a:lnTo>
                  <a:pt x="6645402" y="8229600"/>
                </a:lnTo>
                <a:lnTo>
                  <a:pt x="0" y="8229600"/>
                </a:lnTo>
                <a:lnTo>
                  <a:pt x="0" y="0"/>
                </a:lnTo>
                <a:close/>
              </a:path>
            </a:pathLst>
          </a:custGeom>
          <a:blipFill>
            <a:blip r:embed="rId3"/>
            <a:stretch>
              <a:fillRect l="0" t="0" r="0" b="0"/>
            </a:stretch>
          </a:blipFill>
        </p:spPr>
      </p:sp>
      <p:sp>
        <p:nvSpPr>
          <p:cNvPr name="Freeform 7" id="7"/>
          <p:cNvSpPr/>
          <p:nvPr/>
        </p:nvSpPr>
        <p:spPr>
          <a:xfrm flipH="false" flipV="false" rot="0">
            <a:off x="-2634587" y="5450955"/>
            <a:ext cx="9273713" cy="5356098"/>
          </a:xfrm>
          <a:custGeom>
            <a:avLst/>
            <a:gdLst/>
            <a:ahLst/>
            <a:cxnLst/>
            <a:rect r="r" b="b" t="t" l="l"/>
            <a:pathLst>
              <a:path h="5356098" w="9273713">
                <a:moveTo>
                  <a:pt x="0" y="0"/>
                </a:moveTo>
                <a:lnTo>
                  <a:pt x="9273713" y="0"/>
                </a:lnTo>
                <a:lnTo>
                  <a:pt x="9273713" y="5356098"/>
                </a:lnTo>
                <a:lnTo>
                  <a:pt x="0" y="5356098"/>
                </a:lnTo>
                <a:lnTo>
                  <a:pt x="0" y="0"/>
                </a:lnTo>
                <a:close/>
              </a:path>
            </a:pathLst>
          </a:custGeom>
          <a:blipFill>
            <a:blip r:embed="rId5"/>
            <a:stretch>
              <a:fillRect l="-75017" t="0" r="0" b="0"/>
            </a:stretch>
          </a:blipFill>
        </p:spPr>
      </p:sp>
      <p:sp>
        <p:nvSpPr>
          <p:cNvPr name="Freeform 8" id="8"/>
          <p:cNvSpPr/>
          <p:nvPr/>
        </p:nvSpPr>
        <p:spPr>
          <a:xfrm flipH="false" flipV="false" rot="0">
            <a:off x="2761962" y="2341036"/>
            <a:ext cx="12916476" cy="7114072"/>
          </a:xfrm>
          <a:custGeom>
            <a:avLst/>
            <a:gdLst/>
            <a:ahLst/>
            <a:cxnLst/>
            <a:rect r="r" b="b" t="t" l="l"/>
            <a:pathLst>
              <a:path h="7114072" w="12916476">
                <a:moveTo>
                  <a:pt x="0" y="0"/>
                </a:moveTo>
                <a:lnTo>
                  <a:pt x="12916476" y="0"/>
                </a:lnTo>
                <a:lnTo>
                  <a:pt x="12916476" y="7114072"/>
                </a:lnTo>
                <a:lnTo>
                  <a:pt x="0" y="7114072"/>
                </a:lnTo>
                <a:lnTo>
                  <a:pt x="0" y="0"/>
                </a:lnTo>
                <a:close/>
              </a:path>
            </a:pathLst>
          </a:custGeom>
          <a:blipFill>
            <a:blip r:embed="rId6"/>
            <a:stretch>
              <a:fillRect l="0" t="0" r="0" b="-2238"/>
            </a:stretch>
          </a:blipFill>
        </p:spPr>
      </p:sp>
      <p:sp>
        <p:nvSpPr>
          <p:cNvPr name="TextBox 9" id="9"/>
          <p:cNvSpPr txBox="true"/>
          <p:nvPr/>
        </p:nvSpPr>
        <p:spPr>
          <a:xfrm rot="0">
            <a:off x="560305" y="1004197"/>
            <a:ext cx="6838800" cy="994773"/>
          </a:xfrm>
          <a:prstGeom prst="rect">
            <a:avLst/>
          </a:prstGeom>
        </p:spPr>
        <p:txBody>
          <a:bodyPr anchor="t" rtlCol="false" tIns="0" lIns="0" bIns="0" rIns="0">
            <a:spAutoFit/>
          </a:bodyPr>
          <a:lstStyle/>
          <a:p>
            <a:pPr algn="ctr">
              <a:lnSpc>
                <a:spcPts val="6972"/>
              </a:lnSpc>
            </a:pPr>
            <a:r>
              <a:rPr lang="en-US" sz="8400">
                <a:solidFill>
                  <a:srgbClr val="FFFFFF"/>
                </a:solidFill>
                <a:latin typeface="TC Milo"/>
              </a:rPr>
              <a:t>FITUR SLNX (2)</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4933" t="-34922" r="-11583" b="-15023"/>
            </a:stretch>
          </a:blipFill>
        </p:spPr>
      </p:sp>
      <p:sp>
        <p:nvSpPr>
          <p:cNvPr name="Freeform 3" id="3"/>
          <p:cNvSpPr/>
          <p:nvPr/>
        </p:nvSpPr>
        <p:spPr>
          <a:xfrm flipH="true" flipV="false" rot="4927850">
            <a:off x="-4381805" y="-3064035"/>
            <a:ext cx="8436112" cy="12536211"/>
          </a:xfrm>
          <a:custGeom>
            <a:avLst/>
            <a:gdLst/>
            <a:ahLst/>
            <a:cxnLst/>
            <a:rect r="r" b="b" t="t" l="l"/>
            <a:pathLst>
              <a:path h="12536211" w="8436112">
                <a:moveTo>
                  <a:pt x="8436112" y="0"/>
                </a:moveTo>
                <a:lnTo>
                  <a:pt x="0" y="0"/>
                </a:lnTo>
                <a:lnTo>
                  <a:pt x="0" y="12536212"/>
                </a:lnTo>
                <a:lnTo>
                  <a:pt x="8436112" y="12536212"/>
                </a:lnTo>
                <a:lnTo>
                  <a:pt x="8436112" y="0"/>
                </a:lnTo>
                <a:close/>
              </a:path>
            </a:pathLst>
          </a:custGeom>
          <a:blipFill>
            <a:blip r:embed="rId3"/>
            <a:stretch>
              <a:fillRect l="-28354" t="0" r="0" b="0"/>
            </a:stretch>
          </a:blipFill>
        </p:spPr>
      </p:sp>
      <p:sp>
        <p:nvSpPr>
          <p:cNvPr name="Freeform 4" id="4"/>
          <p:cNvSpPr/>
          <p:nvPr/>
        </p:nvSpPr>
        <p:spPr>
          <a:xfrm flipH="false" flipV="false" rot="-5013322">
            <a:off x="-4322124" y="823807"/>
            <a:ext cx="11211325" cy="8464551"/>
          </a:xfrm>
          <a:custGeom>
            <a:avLst/>
            <a:gdLst/>
            <a:ahLst/>
            <a:cxnLst/>
            <a:rect r="r" b="b" t="t" l="l"/>
            <a:pathLst>
              <a:path h="8464551" w="11211325">
                <a:moveTo>
                  <a:pt x="0" y="0"/>
                </a:moveTo>
                <a:lnTo>
                  <a:pt x="11211326" y="0"/>
                </a:lnTo>
                <a:lnTo>
                  <a:pt x="11211326" y="8464551"/>
                </a:lnTo>
                <a:lnTo>
                  <a:pt x="0" y="8464551"/>
                </a:lnTo>
                <a:lnTo>
                  <a:pt x="0" y="0"/>
                </a:lnTo>
                <a:close/>
              </a:path>
            </a:pathLst>
          </a:custGeom>
          <a:blipFill>
            <a:blip r:embed="rId4"/>
            <a:stretch>
              <a:fillRect l="0" t="0" r="0" b="0"/>
            </a:stretch>
          </a:blipFill>
        </p:spPr>
      </p:sp>
      <p:sp>
        <p:nvSpPr>
          <p:cNvPr name="Freeform 5" id="5"/>
          <p:cNvSpPr/>
          <p:nvPr/>
        </p:nvSpPr>
        <p:spPr>
          <a:xfrm flipH="false" flipV="false" rot="5339252">
            <a:off x="12119728" y="-1645107"/>
            <a:ext cx="2474617" cy="7296946"/>
          </a:xfrm>
          <a:custGeom>
            <a:avLst/>
            <a:gdLst/>
            <a:ahLst/>
            <a:cxnLst/>
            <a:rect r="r" b="b" t="t" l="l"/>
            <a:pathLst>
              <a:path h="7296946" w="2474617">
                <a:moveTo>
                  <a:pt x="0" y="0"/>
                </a:moveTo>
                <a:lnTo>
                  <a:pt x="2474617" y="0"/>
                </a:lnTo>
                <a:lnTo>
                  <a:pt x="2474617" y="7296946"/>
                </a:lnTo>
                <a:lnTo>
                  <a:pt x="0" y="7296946"/>
                </a:lnTo>
                <a:lnTo>
                  <a:pt x="0" y="0"/>
                </a:lnTo>
                <a:close/>
              </a:path>
            </a:pathLst>
          </a:custGeom>
          <a:blipFill>
            <a:blip r:embed="rId5"/>
            <a:stretch>
              <a:fillRect l="0" t="0" r="0" b="0"/>
            </a:stretch>
          </a:blipFill>
        </p:spPr>
      </p:sp>
      <p:sp>
        <p:nvSpPr>
          <p:cNvPr name="Freeform 6" id="6"/>
          <p:cNvSpPr/>
          <p:nvPr/>
        </p:nvSpPr>
        <p:spPr>
          <a:xfrm flipH="false" flipV="false" rot="0">
            <a:off x="657280" y="3304949"/>
            <a:ext cx="18967343" cy="8458523"/>
          </a:xfrm>
          <a:custGeom>
            <a:avLst/>
            <a:gdLst/>
            <a:ahLst/>
            <a:cxnLst/>
            <a:rect r="r" b="b" t="t" l="l"/>
            <a:pathLst>
              <a:path h="8458523" w="18967343">
                <a:moveTo>
                  <a:pt x="0" y="0"/>
                </a:moveTo>
                <a:lnTo>
                  <a:pt x="18967343" y="0"/>
                </a:lnTo>
                <a:lnTo>
                  <a:pt x="18967343" y="8458523"/>
                </a:lnTo>
                <a:lnTo>
                  <a:pt x="0" y="8458523"/>
                </a:lnTo>
                <a:lnTo>
                  <a:pt x="0" y="0"/>
                </a:lnTo>
                <a:close/>
              </a:path>
            </a:pathLst>
          </a:custGeom>
          <a:blipFill>
            <a:blip r:embed="rId6"/>
            <a:stretch>
              <a:fillRect l="-22218" t="0" r="-22218" b="0"/>
            </a:stretch>
          </a:blipFill>
        </p:spPr>
      </p:sp>
      <p:sp>
        <p:nvSpPr>
          <p:cNvPr name="Freeform 7" id="7"/>
          <p:cNvSpPr/>
          <p:nvPr/>
        </p:nvSpPr>
        <p:spPr>
          <a:xfrm flipH="false" flipV="false" rot="0">
            <a:off x="700123" y="2795402"/>
            <a:ext cx="8443877" cy="6318042"/>
          </a:xfrm>
          <a:custGeom>
            <a:avLst/>
            <a:gdLst/>
            <a:ahLst/>
            <a:cxnLst/>
            <a:rect r="r" b="b" t="t" l="l"/>
            <a:pathLst>
              <a:path h="6318042" w="8443877">
                <a:moveTo>
                  <a:pt x="0" y="0"/>
                </a:moveTo>
                <a:lnTo>
                  <a:pt x="8443877" y="0"/>
                </a:lnTo>
                <a:lnTo>
                  <a:pt x="8443877" y="6318042"/>
                </a:lnTo>
                <a:lnTo>
                  <a:pt x="0" y="6318042"/>
                </a:lnTo>
                <a:lnTo>
                  <a:pt x="0" y="0"/>
                </a:lnTo>
                <a:close/>
              </a:path>
            </a:pathLst>
          </a:custGeom>
          <a:blipFill>
            <a:blip r:embed="rId7"/>
            <a:stretch>
              <a:fillRect l="0" t="0" r="0" b="0"/>
            </a:stretch>
          </a:blipFill>
        </p:spPr>
      </p:sp>
      <p:sp>
        <p:nvSpPr>
          <p:cNvPr name="TextBox 8" id="8"/>
          <p:cNvSpPr txBox="true"/>
          <p:nvPr/>
        </p:nvSpPr>
        <p:spPr>
          <a:xfrm rot="0">
            <a:off x="9687270" y="1554230"/>
            <a:ext cx="8003892" cy="1241172"/>
          </a:xfrm>
          <a:prstGeom prst="rect">
            <a:avLst/>
          </a:prstGeom>
        </p:spPr>
        <p:txBody>
          <a:bodyPr anchor="t" rtlCol="false" tIns="0" lIns="0" bIns="0" rIns="0">
            <a:spAutoFit/>
          </a:bodyPr>
          <a:lstStyle/>
          <a:p>
            <a:pPr algn="ctr">
              <a:lnSpc>
                <a:spcPts val="8632"/>
              </a:lnSpc>
            </a:pPr>
            <a:r>
              <a:rPr lang="en-US" sz="10400">
                <a:solidFill>
                  <a:srgbClr val="FFFFFF"/>
                </a:solidFill>
                <a:latin typeface="TC Milo"/>
              </a:rPr>
              <a:t>FITUR 1</a:t>
            </a:r>
          </a:p>
        </p:txBody>
      </p:sp>
      <p:sp>
        <p:nvSpPr>
          <p:cNvPr name="TextBox 9" id="9"/>
          <p:cNvSpPr txBox="true"/>
          <p:nvPr/>
        </p:nvSpPr>
        <p:spPr>
          <a:xfrm rot="0">
            <a:off x="10140951" y="3104924"/>
            <a:ext cx="6432171" cy="6378810"/>
          </a:xfrm>
          <a:prstGeom prst="rect">
            <a:avLst/>
          </a:prstGeom>
        </p:spPr>
        <p:txBody>
          <a:bodyPr anchor="t" rtlCol="false" tIns="0" lIns="0" bIns="0" rIns="0">
            <a:spAutoFit/>
          </a:bodyPr>
          <a:lstStyle/>
          <a:p>
            <a:pPr algn="ctr">
              <a:lnSpc>
                <a:spcPts val="4984"/>
              </a:lnSpc>
            </a:pPr>
            <a:r>
              <a:rPr lang="en-US" sz="3560">
                <a:solidFill>
                  <a:srgbClr val="AA8E6B"/>
                </a:solidFill>
                <a:latin typeface="Agrandir Bold"/>
              </a:rPr>
              <a:t> Fitur ini akan menampilkan daftar file yang ada dalam direktori yang diinputkan oleh pengguna. Output yang ditampilkan adalah daftar file dan informasi detailnya (seperti izin file, ukuran, dll.). Perintah linux yang digunakan adalah ls -l.</a:t>
            </a:r>
          </a:p>
          <a:p>
            <a:pPr algn="ctr">
              <a:lnSpc>
                <a:spcPts val="4984"/>
              </a:lnSpc>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0" y="18288000"/>
                </a:moveTo>
                <a:lnTo>
                  <a:pt x="0" y="0"/>
                </a:lnTo>
                <a:lnTo>
                  <a:pt x="10287000" y="0"/>
                </a:lnTo>
                <a:lnTo>
                  <a:pt x="10287000" y="18288000"/>
                </a:lnTo>
                <a:lnTo>
                  <a:pt x="0" y="18288000"/>
                </a:lnTo>
                <a:close/>
              </a:path>
            </a:pathLst>
          </a:custGeom>
          <a:blipFill>
            <a:blip r:embed="rId2"/>
            <a:stretch>
              <a:fillRect l="-33760" t="0" r="-132905" b="0"/>
            </a:stretch>
          </a:blipFill>
        </p:spPr>
      </p:sp>
      <p:sp>
        <p:nvSpPr>
          <p:cNvPr name="Freeform 3" id="3"/>
          <p:cNvSpPr/>
          <p:nvPr/>
        </p:nvSpPr>
        <p:spPr>
          <a:xfrm flipH="false" flipV="false" rot="0">
            <a:off x="-4817281" y="4429132"/>
            <a:ext cx="6645402" cy="8229600"/>
          </a:xfrm>
          <a:custGeom>
            <a:avLst/>
            <a:gdLst/>
            <a:ahLst/>
            <a:cxnLst/>
            <a:rect r="r" b="b" t="t" l="l"/>
            <a:pathLst>
              <a:path h="8229600" w="6645402">
                <a:moveTo>
                  <a:pt x="0" y="0"/>
                </a:moveTo>
                <a:lnTo>
                  <a:pt x="6645402" y="0"/>
                </a:lnTo>
                <a:lnTo>
                  <a:pt x="6645402" y="8229600"/>
                </a:lnTo>
                <a:lnTo>
                  <a:pt x="0" y="8229600"/>
                </a:lnTo>
                <a:lnTo>
                  <a:pt x="0" y="0"/>
                </a:lnTo>
                <a:close/>
              </a:path>
            </a:pathLst>
          </a:custGeom>
          <a:blipFill>
            <a:blip r:embed="rId3"/>
            <a:stretch>
              <a:fillRect l="0" t="0" r="0" b="0"/>
            </a:stretch>
          </a:blipFill>
        </p:spPr>
      </p:sp>
      <p:sp>
        <p:nvSpPr>
          <p:cNvPr name="Freeform 4" id="4"/>
          <p:cNvSpPr/>
          <p:nvPr/>
        </p:nvSpPr>
        <p:spPr>
          <a:xfrm flipH="false" flipV="false" rot="-5006926">
            <a:off x="1657920" y="123404"/>
            <a:ext cx="2754880" cy="3140876"/>
          </a:xfrm>
          <a:custGeom>
            <a:avLst/>
            <a:gdLst/>
            <a:ahLst/>
            <a:cxnLst/>
            <a:rect r="r" b="b" t="t" l="l"/>
            <a:pathLst>
              <a:path h="3140876" w="2754880">
                <a:moveTo>
                  <a:pt x="0" y="0"/>
                </a:moveTo>
                <a:lnTo>
                  <a:pt x="2754880" y="0"/>
                </a:lnTo>
                <a:lnTo>
                  <a:pt x="2754880" y="3140876"/>
                </a:lnTo>
                <a:lnTo>
                  <a:pt x="0" y="3140876"/>
                </a:lnTo>
                <a:lnTo>
                  <a:pt x="0" y="0"/>
                </a:lnTo>
                <a:close/>
              </a:path>
            </a:pathLst>
          </a:custGeom>
          <a:blipFill>
            <a:blip r:embed="rId4"/>
            <a:stretch>
              <a:fillRect l="0" t="0" r="0" b="-55239"/>
            </a:stretch>
          </a:blipFill>
        </p:spPr>
      </p:sp>
      <p:sp>
        <p:nvSpPr>
          <p:cNvPr name="Freeform 5" id="5"/>
          <p:cNvSpPr/>
          <p:nvPr/>
        </p:nvSpPr>
        <p:spPr>
          <a:xfrm flipH="false" flipV="false" rot="-5006926">
            <a:off x="4988364" y="314787"/>
            <a:ext cx="2754880" cy="3406466"/>
          </a:xfrm>
          <a:custGeom>
            <a:avLst/>
            <a:gdLst/>
            <a:ahLst/>
            <a:cxnLst/>
            <a:rect r="r" b="b" t="t" l="l"/>
            <a:pathLst>
              <a:path h="3406466" w="2754880">
                <a:moveTo>
                  <a:pt x="0" y="0"/>
                </a:moveTo>
                <a:lnTo>
                  <a:pt x="2754880" y="0"/>
                </a:lnTo>
                <a:lnTo>
                  <a:pt x="2754880" y="3406466"/>
                </a:lnTo>
                <a:lnTo>
                  <a:pt x="0" y="3406466"/>
                </a:lnTo>
                <a:lnTo>
                  <a:pt x="0" y="0"/>
                </a:lnTo>
                <a:close/>
              </a:path>
            </a:pathLst>
          </a:custGeom>
          <a:blipFill>
            <a:blip r:embed="rId4"/>
            <a:stretch>
              <a:fillRect l="0" t="-43136" r="0" b="0"/>
            </a:stretch>
          </a:blipFill>
        </p:spPr>
      </p:sp>
      <p:sp>
        <p:nvSpPr>
          <p:cNvPr name="Freeform 6" id="6"/>
          <p:cNvSpPr/>
          <p:nvPr/>
        </p:nvSpPr>
        <p:spPr>
          <a:xfrm flipH="false" flipV="false" rot="-2334466">
            <a:off x="14320724" y="-4503648"/>
            <a:ext cx="6645402" cy="8229600"/>
          </a:xfrm>
          <a:custGeom>
            <a:avLst/>
            <a:gdLst/>
            <a:ahLst/>
            <a:cxnLst/>
            <a:rect r="r" b="b" t="t" l="l"/>
            <a:pathLst>
              <a:path h="8229600" w="6645402">
                <a:moveTo>
                  <a:pt x="0" y="0"/>
                </a:moveTo>
                <a:lnTo>
                  <a:pt x="6645402" y="0"/>
                </a:lnTo>
                <a:lnTo>
                  <a:pt x="6645402" y="8229600"/>
                </a:lnTo>
                <a:lnTo>
                  <a:pt x="0" y="8229600"/>
                </a:lnTo>
                <a:lnTo>
                  <a:pt x="0" y="0"/>
                </a:lnTo>
                <a:close/>
              </a:path>
            </a:pathLst>
          </a:custGeom>
          <a:blipFill>
            <a:blip r:embed="rId3"/>
            <a:stretch>
              <a:fillRect l="0" t="0" r="0" b="0"/>
            </a:stretch>
          </a:blipFill>
        </p:spPr>
      </p:sp>
      <p:sp>
        <p:nvSpPr>
          <p:cNvPr name="TextBox 7" id="7"/>
          <p:cNvSpPr txBox="true"/>
          <p:nvPr/>
        </p:nvSpPr>
        <p:spPr>
          <a:xfrm rot="0">
            <a:off x="2002270" y="3380765"/>
            <a:ext cx="6287076" cy="6779895"/>
          </a:xfrm>
          <a:prstGeom prst="rect">
            <a:avLst/>
          </a:prstGeom>
        </p:spPr>
        <p:txBody>
          <a:bodyPr anchor="t" rtlCol="false" tIns="0" lIns="0" bIns="0" rIns="0">
            <a:spAutoFit/>
          </a:bodyPr>
          <a:lstStyle/>
          <a:p>
            <a:pPr algn="ctr">
              <a:lnSpc>
                <a:spcPts val="5880"/>
              </a:lnSpc>
            </a:pPr>
            <a:r>
              <a:rPr lang="en-US" sz="4200">
                <a:solidFill>
                  <a:srgbClr val="AA8E6B"/>
                </a:solidFill>
                <a:latin typeface="Agrandir Bold"/>
              </a:rPr>
              <a:t> Fitur ini berfungsi untuk menghitung jumlah kata dalam file teks yang diinputkan oleh pengguna.  Perintah linux yang digunakan adalah wc -w.</a:t>
            </a:r>
          </a:p>
          <a:p>
            <a:pPr algn="ctr" marL="0" indent="0" lvl="0">
              <a:lnSpc>
                <a:spcPts val="5880"/>
              </a:lnSpc>
              <a:spcBef>
                <a:spcPct val="0"/>
              </a:spcBef>
            </a:pPr>
          </a:p>
        </p:txBody>
      </p:sp>
      <p:sp>
        <p:nvSpPr>
          <p:cNvPr name="Freeform 8" id="8"/>
          <p:cNvSpPr/>
          <p:nvPr/>
        </p:nvSpPr>
        <p:spPr>
          <a:xfrm flipH="false" flipV="false" rot="0">
            <a:off x="-2634587" y="5450955"/>
            <a:ext cx="9273713" cy="5356098"/>
          </a:xfrm>
          <a:custGeom>
            <a:avLst/>
            <a:gdLst/>
            <a:ahLst/>
            <a:cxnLst/>
            <a:rect r="r" b="b" t="t" l="l"/>
            <a:pathLst>
              <a:path h="5356098" w="9273713">
                <a:moveTo>
                  <a:pt x="0" y="0"/>
                </a:moveTo>
                <a:lnTo>
                  <a:pt x="9273713" y="0"/>
                </a:lnTo>
                <a:lnTo>
                  <a:pt x="9273713" y="5356098"/>
                </a:lnTo>
                <a:lnTo>
                  <a:pt x="0" y="5356098"/>
                </a:lnTo>
                <a:lnTo>
                  <a:pt x="0" y="0"/>
                </a:lnTo>
                <a:close/>
              </a:path>
            </a:pathLst>
          </a:custGeom>
          <a:blipFill>
            <a:blip r:embed="rId5"/>
            <a:stretch>
              <a:fillRect l="-75017" t="0" r="0" b="0"/>
            </a:stretch>
          </a:blipFill>
        </p:spPr>
      </p:sp>
      <p:sp>
        <p:nvSpPr>
          <p:cNvPr name="Freeform 9" id="9"/>
          <p:cNvSpPr/>
          <p:nvPr/>
        </p:nvSpPr>
        <p:spPr>
          <a:xfrm flipH="false" flipV="false" rot="0">
            <a:off x="8732904" y="2023740"/>
            <a:ext cx="8910521" cy="7268309"/>
          </a:xfrm>
          <a:custGeom>
            <a:avLst/>
            <a:gdLst/>
            <a:ahLst/>
            <a:cxnLst/>
            <a:rect r="r" b="b" t="t" l="l"/>
            <a:pathLst>
              <a:path h="7268309" w="8910521">
                <a:moveTo>
                  <a:pt x="0" y="0"/>
                </a:moveTo>
                <a:lnTo>
                  <a:pt x="8910521" y="0"/>
                </a:lnTo>
                <a:lnTo>
                  <a:pt x="8910521" y="7268310"/>
                </a:lnTo>
                <a:lnTo>
                  <a:pt x="0" y="7268310"/>
                </a:lnTo>
                <a:lnTo>
                  <a:pt x="0" y="0"/>
                </a:lnTo>
                <a:close/>
              </a:path>
            </a:pathLst>
          </a:custGeom>
          <a:blipFill>
            <a:blip r:embed="rId6"/>
            <a:stretch>
              <a:fillRect l="0" t="0" r="0" b="0"/>
            </a:stretch>
          </a:blipFill>
        </p:spPr>
      </p:sp>
      <p:sp>
        <p:nvSpPr>
          <p:cNvPr name="TextBox 10" id="10"/>
          <p:cNvSpPr txBox="true"/>
          <p:nvPr/>
        </p:nvSpPr>
        <p:spPr>
          <a:xfrm rot="0">
            <a:off x="1722654" y="1574634"/>
            <a:ext cx="6838800" cy="1241172"/>
          </a:xfrm>
          <a:prstGeom prst="rect">
            <a:avLst/>
          </a:prstGeom>
        </p:spPr>
        <p:txBody>
          <a:bodyPr anchor="t" rtlCol="false" tIns="0" lIns="0" bIns="0" rIns="0">
            <a:spAutoFit/>
          </a:bodyPr>
          <a:lstStyle/>
          <a:p>
            <a:pPr algn="ctr">
              <a:lnSpc>
                <a:spcPts val="8632"/>
              </a:lnSpc>
            </a:pPr>
            <a:r>
              <a:rPr lang="en-US" sz="10400">
                <a:solidFill>
                  <a:srgbClr val="FFFFFF"/>
                </a:solidFill>
                <a:latin typeface="TC Milo"/>
              </a:rPr>
              <a:t>FITUR 2</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0" y="18288000"/>
                </a:moveTo>
                <a:lnTo>
                  <a:pt x="0" y="0"/>
                </a:lnTo>
                <a:lnTo>
                  <a:pt x="10287000" y="0"/>
                </a:lnTo>
                <a:lnTo>
                  <a:pt x="10287000" y="18288000"/>
                </a:lnTo>
                <a:lnTo>
                  <a:pt x="0" y="18288000"/>
                </a:lnTo>
                <a:close/>
              </a:path>
            </a:pathLst>
          </a:custGeom>
          <a:blipFill>
            <a:blip r:embed="rId2"/>
            <a:stretch>
              <a:fillRect l="0" t="-25250" r="0" b="-25250"/>
            </a:stretch>
          </a:blipFill>
        </p:spPr>
      </p:sp>
      <p:sp>
        <p:nvSpPr>
          <p:cNvPr name="Freeform 3" id="3"/>
          <p:cNvSpPr/>
          <p:nvPr/>
        </p:nvSpPr>
        <p:spPr>
          <a:xfrm flipH="false" flipV="false" rot="0">
            <a:off x="9753036" y="4010582"/>
            <a:ext cx="5938776" cy="5247718"/>
          </a:xfrm>
          <a:custGeom>
            <a:avLst/>
            <a:gdLst/>
            <a:ahLst/>
            <a:cxnLst/>
            <a:rect r="r" b="b" t="t" l="l"/>
            <a:pathLst>
              <a:path h="5247718" w="5938776">
                <a:moveTo>
                  <a:pt x="0" y="0"/>
                </a:moveTo>
                <a:lnTo>
                  <a:pt x="5938775" y="0"/>
                </a:lnTo>
                <a:lnTo>
                  <a:pt x="5938775" y="5247718"/>
                </a:lnTo>
                <a:lnTo>
                  <a:pt x="0" y="524771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9819258" y="4129417"/>
            <a:ext cx="6492739" cy="5010049"/>
          </a:xfrm>
          <a:custGeom>
            <a:avLst/>
            <a:gdLst/>
            <a:ahLst/>
            <a:cxnLst/>
            <a:rect r="r" b="b" t="t" l="l"/>
            <a:pathLst>
              <a:path h="5010049" w="6492739">
                <a:moveTo>
                  <a:pt x="0" y="0"/>
                </a:moveTo>
                <a:lnTo>
                  <a:pt x="6492740" y="0"/>
                </a:lnTo>
                <a:lnTo>
                  <a:pt x="6492740" y="5010048"/>
                </a:lnTo>
                <a:lnTo>
                  <a:pt x="0" y="5010048"/>
                </a:lnTo>
                <a:lnTo>
                  <a:pt x="0" y="0"/>
                </a:lnTo>
                <a:close/>
              </a:path>
            </a:pathLst>
          </a:custGeom>
          <a:blipFill>
            <a:blip r:embed="rId5"/>
            <a:stretch>
              <a:fillRect l="0" t="-33430" r="0" b="0"/>
            </a:stretch>
          </a:blipFill>
          <a:ln cap="sq">
            <a:noFill/>
            <a:prstDash val="solid"/>
            <a:miter/>
          </a:ln>
        </p:spPr>
      </p:sp>
      <p:sp>
        <p:nvSpPr>
          <p:cNvPr name="Freeform 5" id="5"/>
          <p:cNvSpPr/>
          <p:nvPr/>
        </p:nvSpPr>
        <p:spPr>
          <a:xfrm flipH="false" flipV="false" rot="268255">
            <a:off x="-1306692" y="-5235663"/>
            <a:ext cx="10900132" cy="8229600"/>
          </a:xfrm>
          <a:custGeom>
            <a:avLst/>
            <a:gdLst/>
            <a:ahLst/>
            <a:cxnLst/>
            <a:rect r="r" b="b" t="t" l="l"/>
            <a:pathLst>
              <a:path h="8229600" w="10900132">
                <a:moveTo>
                  <a:pt x="0" y="0"/>
                </a:moveTo>
                <a:lnTo>
                  <a:pt x="10900133" y="0"/>
                </a:lnTo>
                <a:lnTo>
                  <a:pt x="10900133" y="8229600"/>
                </a:lnTo>
                <a:lnTo>
                  <a:pt x="0" y="8229600"/>
                </a:lnTo>
                <a:lnTo>
                  <a:pt x="0" y="0"/>
                </a:lnTo>
                <a:close/>
              </a:path>
            </a:pathLst>
          </a:custGeom>
          <a:blipFill>
            <a:blip r:embed="rId6"/>
            <a:stretch>
              <a:fillRect l="0" t="0" r="0" b="0"/>
            </a:stretch>
          </a:blipFill>
        </p:spPr>
      </p:sp>
      <p:sp>
        <p:nvSpPr>
          <p:cNvPr name="Freeform 6" id="6"/>
          <p:cNvSpPr/>
          <p:nvPr/>
        </p:nvSpPr>
        <p:spPr>
          <a:xfrm flipH="false" flipV="false" rot="268255">
            <a:off x="8694559" y="-5235663"/>
            <a:ext cx="10900132" cy="8229600"/>
          </a:xfrm>
          <a:custGeom>
            <a:avLst/>
            <a:gdLst/>
            <a:ahLst/>
            <a:cxnLst/>
            <a:rect r="r" b="b" t="t" l="l"/>
            <a:pathLst>
              <a:path h="8229600" w="10900132">
                <a:moveTo>
                  <a:pt x="0" y="0"/>
                </a:moveTo>
                <a:lnTo>
                  <a:pt x="10900133" y="0"/>
                </a:lnTo>
                <a:lnTo>
                  <a:pt x="10900133" y="8229600"/>
                </a:lnTo>
                <a:lnTo>
                  <a:pt x="0" y="8229600"/>
                </a:lnTo>
                <a:lnTo>
                  <a:pt x="0" y="0"/>
                </a:lnTo>
                <a:close/>
              </a:path>
            </a:pathLst>
          </a:custGeom>
          <a:blipFill>
            <a:blip r:embed="rId6"/>
            <a:stretch>
              <a:fillRect l="0" t="0" r="0" b="0"/>
            </a:stretch>
          </a:blipFill>
        </p:spPr>
      </p:sp>
      <p:sp>
        <p:nvSpPr>
          <p:cNvPr name="Freeform 7" id="7"/>
          <p:cNvSpPr/>
          <p:nvPr/>
        </p:nvSpPr>
        <p:spPr>
          <a:xfrm flipH="false" flipV="true" rot="-213602">
            <a:off x="-1247503" y="9693553"/>
            <a:ext cx="10900132" cy="8229600"/>
          </a:xfrm>
          <a:custGeom>
            <a:avLst/>
            <a:gdLst/>
            <a:ahLst/>
            <a:cxnLst/>
            <a:rect r="r" b="b" t="t" l="l"/>
            <a:pathLst>
              <a:path h="8229600" w="10900132">
                <a:moveTo>
                  <a:pt x="0" y="8229600"/>
                </a:moveTo>
                <a:lnTo>
                  <a:pt x="10900132" y="8229600"/>
                </a:lnTo>
                <a:lnTo>
                  <a:pt x="10900132" y="0"/>
                </a:lnTo>
                <a:lnTo>
                  <a:pt x="0" y="0"/>
                </a:lnTo>
                <a:lnTo>
                  <a:pt x="0" y="8229600"/>
                </a:lnTo>
                <a:close/>
              </a:path>
            </a:pathLst>
          </a:custGeom>
          <a:blipFill>
            <a:blip r:embed="rId6"/>
            <a:stretch>
              <a:fillRect l="0" t="0" r="0" b="0"/>
            </a:stretch>
          </a:blipFill>
          <a:ln cap="sq">
            <a:noFill/>
            <a:prstDash val="solid"/>
            <a:miter/>
          </a:ln>
        </p:spPr>
      </p:sp>
      <p:sp>
        <p:nvSpPr>
          <p:cNvPr name="Freeform 8" id="8"/>
          <p:cNvSpPr/>
          <p:nvPr/>
        </p:nvSpPr>
        <p:spPr>
          <a:xfrm flipH="false" flipV="true" rot="-213602">
            <a:off x="5821557" y="9693553"/>
            <a:ext cx="10900132" cy="8229600"/>
          </a:xfrm>
          <a:custGeom>
            <a:avLst/>
            <a:gdLst/>
            <a:ahLst/>
            <a:cxnLst/>
            <a:rect r="r" b="b" t="t" l="l"/>
            <a:pathLst>
              <a:path h="8229600" w="10900132">
                <a:moveTo>
                  <a:pt x="0" y="8229600"/>
                </a:moveTo>
                <a:lnTo>
                  <a:pt x="10900132" y="8229600"/>
                </a:lnTo>
                <a:lnTo>
                  <a:pt x="10900132" y="0"/>
                </a:lnTo>
                <a:lnTo>
                  <a:pt x="0" y="0"/>
                </a:lnTo>
                <a:lnTo>
                  <a:pt x="0" y="8229600"/>
                </a:lnTo>
                <a:close/>
              </a:path>
            </a:pathLst>
          </a:custGeom>
          <a:blipFill>
            <a:blip r:embed="rId6"/>
            <a:stretch>
              <a:fillRect l="0" t="0" r="0" b="0"/>
            </a:stretch>
          </a:blipFill>
          <a:ln cap="sq">
            <a:noFill/>
            <a:prstDash val="solid"/>
            <a:miter/>
          </a:ln>
        </p:spPr>
      </p:sp>
      <p:sp>
        <p:nvSpPr>
          <p:cNvPr name="Freeform 9" id="9"/>
          <p:cNvSpPr/>
          <p:nvPr/>
        </p:nvSpPr>
        <p:spPr>
          <a:xfrm flipH="false" flipV="true" rot="-213602">
            <a:off x="11295078" y="9588778"/>
            <a:ext cx="10900132" cy="8229600"/>
          </a:xfrm>
          <a:custGeom>
            <a:avLst/>
            <a:gdLst/>
            <a:ahLst/>
            <a:cxnLst/>
            <a:rect r="r" b="b" t="t" l="l"/>
            <a:pathLst>
              <a:path h="8229600" w="10900132">
                <a:moveTo>
                  <a:pt x="0" y="8229600"/>
                </a:moveTo>
                <a:lnTo>
                  <a:pt x="10900132" y="8229600"/>
                </a:lnTo>
                <a:lnTo>
                  <a:pt x="10900132" y="0"/>
                </a:lnTo>
                <a:lnTo>
                  <a:pt x="0" y="0"/>
                </a:lnTo>
                <a:lnTo>
                  <a:pt x="0" y="8229600"/>
                </a:lnTo>
                <a:close/>
              </a:path>
            </a:pathLst>
          </a:custGeom>
          <a:blipFill>
            <a:blip r:embed="rId6"/>
            <a:stretch>
              <a:fillRect l="0" t="0" r="0" b="0"/>
            </a:stretch>
          </a:blipFill>
          <a:ln cap="sq">
            <a:noFill/>
            <a:prstDash val="solid"/>
            <a:miter/>
          </a:ln>
        </p:spPr>
      </p:sp>
      <p:sp>
        <p:nvSpPr>
          <p:cNvPr name="Freeform 10" id="10"/>
          <p:cNvSpPr/>
          <p:nvPr/>
        </p:nvSpPr>
        <p:spPr>
          <a:xfrm flipH="false" flipV="false" rot="0">
            <a:off x="1521578" y="3251619"/>
            <a:ext cx="6675576" cy="5949531"/>
          </a:xfrm>
          <a:custGeom>
            <a:avLst/>
            <a:gdLst/>
            <a:ahLst/>
            <a:cxnLst/>
            <a:rect r="r" b="b" t="t" l="l"/>
            <a:pathLst>
              <a:path h="5949531" w="6675576">
                <a:moveTo>
                  <a:pt x="0" y="0"/>
                </a:moveTo>
                <a:lnTo>
                  <a:pt x="6675576" y="0"/>
                </a:lnTo>
                <a:lnTo>
                  <a:pt x="6675576" y="5949531"/>
                </a:lnTo>
                <a:lnTo>
                  <a:pt x="0" y="5949531"/>
                </a:lnTo>
                <a:lnTo>
                  <a:pt x="0" y="0"/>
                </a:lnTo>
                <a:close/>
              </a:path>
            </a:pathLst>
          </a:custGeom>
          <a:blipFill>
            <a:blip r:embed="rId7"/>
            <a:stretch>
              <a:fillRect l="0" t="0" r="0" b="0"/>
            </a:stretch>
          </a:blipFill>
        </p:spPr>
      </p:sp>
      <p:sp>
        <p:nvSpPr>
          <p:cNvPr name="TextBox 11" id="11"/>
          <p:cNvSpPr txBox="true"/>
          <p:nvPr/>
        </p:nvSpPr>
        <p:spPr>
          <a:xfrm rot="0">
            <a:off x="4391555" y="968144"/>
            <a:ext cx="9504890" cy="1241172"/>
          </a:xfrm>
          <a:prstGeom prst="rect">
            <a:avLst/>
          </a:prstGeom>
        </p:spPr>
        <p:txBody>
          <a:bodyPr anchor="t" rtlCol="false" tIns="0" lIns="0" bIns="0" rIns="0">
            <a:spAutoFit/>
          </a:bodyPr>
          <a:lstStyle/>
          <a:p>
            <a:pPr algn="ctr">
              <a:lnSpc>
                <a:spcPts val="8632"/>
              </a:lnSpc>
            </a:pPr>
            <a:r>
              <a:rPr lang="en-US" sz="10400">
                <a:solidFill>
                  <a:srgbClr val="201E20"/>
                </a:solidFill>
                <a:latin typeface="TC Milo"/>
              </a:rPr>
              <a:t>FITUR 3</a:t>
            </a:r>
          </a:p>
        </p:txBody>
      </p:sp>
      <p:sp>
        <p:nvSpPr>
          <p:cNvPr name="TextBox 12" id="12"/>
          <p:cNvSpPr txBox="true"/>
          <p:nvPr/>
        </p:nvSpPr>
        <p:spPr>
          <a:xfrm rot="0">
            <a:off x="10601263" y="4373155"/>
            <a:ext cx="4928730" cy="4556761"/>
          </a:xfrm>
          <a:prstGeom prst="rect">
            <a:avLst/>
          </a:prstGeom>
        </p:spPr>
        <p:txBody>
          <a:bodyPr anchor="t" rtlCol="false" tIns="0" lIns="0" bIns="0" rIns="0">
            <a:spAutoFit/>
          </a:bodyPr>
          <a:lstStyle/>
          <a:p>
            <a:pPr algn="ctr">
              <a:lnSpc>
                <a:spcPts val="5039"/>
              </a:lnSpc>
            </a:pPr>
            <a:r>
              <a:rPr lang="en-US" sz="3599">
                <a:solidFill>
                  <a:srgbClr val="8B674A"/>
                </a:solidFill>
                <a:latin typeface="Agrandir Bold"/>
              </a:rPr>
              <a:t> Fitur ini akan menampilkan tanggal dan waktu saat ini. Perintah linux yang digunakan adalah date. </a:t>
            </a:r>
          </a:p>
          <a:p>
            <a:pPr algn="ctr" marL="0" indent="0" lvl="0">
              <a:lnSpc>
                <a:spcPts val="5039"/>
              </a:lnSpc>
              <a:spcBef>
                <a:spcPct val="0"/>
              </a:spcBef>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0" y="18288000"/>
                </a:moveTo>
                <a:lnTo>
                  <a:pt x="0" y="0"/>
                </a:lnTo>
                <a:lnTo>
                  <a:pt x="10287000" y="0"/>
                </a:lnTo>
                <a:lnTo>
                  <a:pt x="10287000" y="18288000"/>
                </a:lnTo>
                <a:lnTo>
                  <a:pt x="0" y="18288000"/>
                </a:lnTo>
                <a:close/>
              </a:path>
            </a:pathLst>
          </a:custGeom>
          <a:blipFill>
            <a:blip r:embed="rId2"/>
            <a:stretch>
              <a:fillRect l="0" t="-25250" r="0" b="-25250"/>
            </a:stretch>
          </a:blipFill>
        </p:spPr>
      </p:sp>
      <p:sp>
        <p:nvSpPr>
          <p:cNvPr name="Freeform 3" id="3"/>
          <p:cNvSpPr/>
          <p:nvPr/>
        </p:nvSpPr>
        <p:spPr>
          <a:xfrm flipH="false" flipV="false" rot="0">
            <a:off x="9753036" y="4010582"/>
            <a:ext cx="5938776" cy="5247718"/>
          </a:xfrm>
          <a:custGeom>
            <a:avLst/>
            <a:gdLst/>
            <a:ahLst/>
            <a:cxnLst/>
            <a:rect r="r" b="b" t="t" l="l"/>
            <a:pathLst>
              <a:path h="5247718" w="5938776">
                <a:moveTo>
                  <a:pt x="0" y="0"/>
                </a:moveTo>
                <a:lnTo>
                  <a:pt x="5938775" y="0"/>
                </a:lnTo>
                <a:lnTo>
                  <a:pt x="5938775" y="5247718"/>
                </a:lnTo>
                <a:lnTo>
                  <a:pt x="0" y="524771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2197660" y="3899212"/>
            <a:ext cx="5938776" cy="5247718"/>
          </a:xfrm>
          <a:custGeom>
            <a:avLst/>
            <a:gdLst/>
            <a:ahLst/>
            <a:cxnLst/>
            <a:rect r="r" b="b" t="t" l="l"/>
            <a:pathLst>
              <a:path h="5247718" w="5938776">
                <a:moveTo>
                  <a:pt x="0" y="0"/>
                </a:moveTo>
                <a:lnTo>
                  <a:pt x="5938776" y="0"/>
                </a:lnTo>
                <a:lnTo>
                  <a:pt x="5938776" y="5247719"/>
                </a:lnTo>
                <a:lnTo>
                  <a:pt x="0" y="524771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2330198" y="4018047"/>
            <a:ext cx="6492739" cy="5010049"/>
          </a:xfrm>
          <a:custGeom>
            <a:avLst/>
            <a:gdLst/>
            <a:ahLst/>
            <a:cxnLst/>
            <a:rect r="r" b="b" t="t" l="l"/>
            <a:pathLst>
              <a:path h="5010049" w="6492739">
                <a:moveTo>
                  <a:pt x="0" y="0"/>
                </a:moveTo>
                <a:lnTo>
                  <a:pt x="6492739" y="0"/>
                </a:lnTo>
                <a:lnTo>
                  <a:pt x="6492739" y="5010049"/>
                </a:lnTo>
                <a:lnTo>
                  <a:pt x="0" y="5010049"/>
                </a:lnTo>
                <a:lnTo>
                  <a:pt x="0" y="0"/>
                </a:lnTo>
                <a:close/>
              </a:path>
            </a:pathLst>
          </a:custGeom>
          <a:blipFill>
            <a:blip r:embed="rId5"/>
            <a:stretch>
              <a:fillRect l="0" t="-33430" r="0" b="0"/>
            </a:stretch>
          </a:blipFill>
        </p:spPr>
      </p:sp>
      <p:sp>
        <p:nvSpPr>
          <p:cNvPr name="Freeform 6" id="6"/>
          <p:cNvSpPr/>
          <p:nvPr/>
        </p:nvSpPr>
        <p:spPr>
          <a:xfrm flipH="false" flipV="false" rot="0">
            <a:off x="9819258" y="4129417"/>
            <a:ext cx="6492739" cy="5010049"/>
          </a:xfrm>
          <a:custGeom>
            <a:avLst/>
            <a:gdLst/>
            <a:ahLst/>
            <a:cxnLst/>
            <a:rect r="r" b="b" t="t" l="l"/>
            <a:pathLst>
              <a:path h="5010049" w="6492739">
                <a:moveTo>
                  <a:pt x="0" y="0"/>
                </a:moveTo>
                <a:lnTo>
                  <a:pt x="6492740" y="0"/>
                </a:lnTo>
                <a:lnTo>
                  <a:pt x="6492740" y="5010048"/>
                </a:lnTo>
                <a:lnTo>
                  <a:pt x="0" y="5010048"/>
                </a:lnTo>
                <a:lnTo>
                  <a:pt x="0" y="0"/>
                </a:lnTo>
                <a:close/>
              </a:path>
            </a:pathLst>
          </a:custGeom>
          <a:blipFill>
            <a:blip r:embed="rId5"/>
            <a:stretch>
              <a:fillRect l="0" t="-33430" r="0" b="0"/>
            </a:stretch>
          </a:blipFill>
          <a:ln cap="sq">
            <a:noFill/>
            <a:prstDash val="solid"/>
            <a:miter/>
          </a:ln>
        </p:spPr>
      </p:sp>
      <p:sp>
        <p:nvSpPr>
          <p:cNvPr name="Freeform 7" id="7"/>
          <p:cNvSpPr/>
          <p:nvPr/>
        </p:nvSpPr>
        <p:spPr>
          <a:xfrm flipH="false" flipV="false" rot="268255">
            <a:off x="-1306692" y="-5235663"/>
            <a:ext cx="10900132" cy="8229600"/>
          </a:xfrm>
          <a:custGeom>
            <a:avLst/>
            <a:gdLst/>
            <a:ahLst/>
            <a:cxnLst/>
            <a:rect r="r" b="b" t="t" l="l"/>
            <a:pathLst>
              <a:path h="8229600" w="10900132">
                <a:moveTo>
                  <a:pt x="0" y="0"/>
                </a:moveTo>
                <a:lnTo>
                  <a:pt x="10900133" y="0"/>
                </a:lnTo>
                <a:lnTo>
                  <a:pt x="10900133" y="8229600"/>
                </a:lnTo>
                <a:lnTo>
                  <a:pt x="0" y="8229600"/>
                </a:lnTo>
                <a:lnTo>
                  <a:pt x="0" y="0"/>
                </a:lnTo>
                <a:close/>
              </a:path>
            </a:pathLst>
          </a:custGeom>
          <a:blipFill>
            <a:blip r:embed="rId6"/>
            <a:stretch>
              <a:fillRect l="0" t="0" r="0" b="0"/>
            </a:stretch>
          </a:blipFill>
        </p:spPr>
      </p:sp>
      <p:sp>
        <p:nvSpPr>
          <p:cNvPr name="Freeform 8" id="8"/>
          <p:cNvSpPr/>
          <p:nvPr/>
        </p:nvSpPr>
        <p:spPr>
          <a:xfrm flipH="false" flipV="false" rot="268255">
            <a:off x="8694559" y="-5235663"/>
            <a:ext cx="10900132" cy="8229600"/>
          </a:xfrm>
          <a:custGeom>
            <a:avLst/>
            <a:gdLst/>
            <a:ahLst/>
            <a:cxnLst/>
            <a:rect r="r" b="b" t="t" l="l"/>
            <a:pathLst>
              <a:path h="8229600" w="10900132">
                <a:moveTo>
                  <a:pt x="0" y="0"/>
                </a:moveTo>
                <a:lnTo>
                  <a:pt x="10900133" y="0"/>
                </a:lnTo>
                <a:lnTo>
                  <a:pt x="10900133" y="8229600"/>
                </a:lnTo>
                <a:lnTo>
                  <a:pt x="0" y="8229600"/>
                </a:lnTo>
                <a:lnTo>
                  <a:pt x="0" y="0"/>
                </a:lnTo>
                <a:close/>
              </a:path>
            </a:pathLst>
          </a:custGeom>
          <a:blipFill>
            <a:blip r:embed="rId6"/>
            <a:stretch>
              <a:fillRect l="0" t="0" r="0" b="0"/>
            </a:stretch>
          </a:blipFill>
        </p:spPr>
      </p:sp>
      <p:sp>
        <p:nvSpPr>
          <p:cNvPr name="Freeform 9" id="9"/>
          <p:cNvSpPr/>
          <p:nvPr/>
        </p:nvSpPr>
        <p:spPr>
          <a:xfrm flipH="false" flipV="true" rot="-213602">
            <a:off x="-1247503" y="9693553"/>
            <a:ext cx="10900132" cy="8229600"/>
          </a:xfrm>
          <a:custGeom>
            <a:avLst/>
            <a:gdLst/>
            <a:ahLst/>
            <a:cxnLst/>
            <a:rect r="r" b="b" t="t" l="l"/>
            <a:pathLst>
              <a:path h="8229600" w="10900132">
                <a:moveTo>
                  <a:pt x="0" y="8229600"/>
                </a:moveTo>
                <a:lnTo>
                  <a:pt x="10900132" y="8229600"/>
                </a:lnTo>
                <a:lnTo>
                  <a:pt x="10900132" y="0"/>
                </a:lnTo>
                <a:lnTo>
                  <a:pt x="0" y="0"/>
                </a:lnTo>
                <a:lnTo>
                  <a:pt x="0" y="8229600"/>
                </a:lnTo>
                <a:close/>
              </a:path>
            </a:pathLst>
          </a:custGeom>
          <a:blipFill>
            <a:blip r:embed="rId6"/>
            <a:stretch>
              <a:fillRect l="0" t="0" r="0" b="0"/>
            </a:stretch>
          </a:blipFill>
          <a:ln cap="sq">
            <a:noFill/>
            <a:prstDash val="solid"/>
            <a:miter/>
          </a:ln>
        </p:spPr>
      </p:sp>
      <p:sp>
        <p:nvSpPr>
          <p:cNvPr name="Freeform 10" id="10"/>
          <p:cNvSpPr/>
          <p:nvPr/>
        </p:nvSpPr>
        <p:spPr>
          <a:xfrm flipH="false" flipV="true" rot="-213602">
            <a:off x="5821557" y="9693553"/>
            <a:ext cx="10900132" cy="8229600"/>
          </a:xfrm>
          <a:custGeom>
            <a:avLst/>
            <a:gdLst/>
            <a:ahLst/>
            <a:cxnLst/>
            <a:rect r="r" b="b" t="t" l="l"/>
            <a:pathLst>
              <a:path h="8229600" w="10900132">
                <a:moveTo>
                  <a:pt x="0" y="8229600"/>
                </a:moveTo>
                <a:lnTo>
                  <a:pt x="10900132" y="8229600"/>
                </a:lnTo>
                <a:lnTo>
                  <a:pt x="10900132" y="0"/>
                </a:lnTo>
                <a:lnTo>
                  <a:pt x="0" y="0"/>
                </a:lnTo>
                <a:lnTo>
                  <a:pt x="0" y="8229600"/>
                </a:lnTo>
                <a:close/>
              </a:path>
            </a:pathLst>
          </a:custGeom>
          <a:blipFill>
            <a:blip r:embed="rId6"/>
            <a:stretch>
              <a:fillRect l="0" t="0" r="0" b="0"/>
            </a:stretch>
          </a:blipFill>
          <a:ln cap="sq">
            <a:noFill/>
            <a:prstDash val="solid"/>
            <a:miter/>
          </a:ln>
        </p:spPr>
      </p:sp>
      <p:sp>
        <p:nvSpPr>
          <p:cNvPr name="Freeform 11" id="11"/>
          <p:cNvSpPr/>
          <p:nvPr/>
        </p:nvSpPr>
        <p:spPr>
          <a:xfrm flipH="false" flipV="true" rot="-213602">
            <a:off x="11295078" y="9588778"/>
            <a:ext cx="10900132" cy="8229600"/>
          </a:xfrm>
          <a:custGeom>
            <a:avLst/>
            <a:gdLst/>
            <a:ahLst/>
            <a:cxnLst/>
            <a:rect r="r" b="b" t="t" l="l"/>
            <a:pathLst>
              <a:path h="8229600" w="10900132">
                <a:moveTo>
                  <a:pt x="0" y="8229600"/>
                </a:moveTo>
                <a:lnTo>
                  <a:pt x="10900132" y="8229600"/>
                </a:lnTo>
                <a:lnTo>
                  <a:pt x="10900132" y="0"/>
                </a:lnTo>
                <a:lnTo>
                  <a:pt x="0" y="0"/>
                </a:lnTo>
                <a:lnTo>
                  <a:pt x="0" y="8229600"/>
                </a:lnTo>
                <a:close/>
              </a:path>
            </a:pathLst>
          </a:custGeom>
          <a:blipFill>
            <a:blip r:embed="rId6"/>
            <a:stretch>
              <a:fillRect l="0" t="0" r="0" b="0"/>
            </a:stretch>
          </a:blipFill>
          <a:ln cap="sq">
            <a:noFill/>
            <a:prstDash val="solid"/>
            <a:miter/>
          </a:ln>
        </p:spPr>
      </p:sp>
      <p:sp>
        <p:nvSpPr>
          <p:cNvPr name="Freeform 12" id="12"/>
          <p:cNvSpPr/>
          <p:nvPr/>
        </p:nvSpPr>
        <p:spPr>
          <a:xfrm flipH="false" flipV="false" rot="0">
            <a:off x="9727816" y="3227423"/>
            <a:ext cx="7112578" cy="6031362"/>
          </a:xfrm>
          <a:custGeom>
            <a:avLst/>
            <a:gdLst/>
            <a:ahLst/>
            <a:cxnLst/>
            <a:rect r="r" b="b" t="t" l="l"/>
            <a:pathLst>
              <a:path h="6031362" w="7112578">
                <a:moveTo>
                  <a:pt x="0" y="0"/>
                </a:moveTo>
                <a:lnTo>
                  <a:pt x="7112578" y="0"/>
                </a:lnTo>
                <a:lnTo>
                  <a:pt x="7112578" y="6031362"/>
                </a:lnTo>
                <a:lnTo>
                  <a:pt x="0" y="6031362"/>
                </a:lnTo>
                <a:lnTo>
                  <a:pt x="0" y="0"/>
                </a:lnTo>
                <a:close/>
              </a:path>
            </a:pathLst>
          </a:custGeom>
          <a:blipFill>
            <a:blip r:embed="rId7"/>
            <a:stretch>
              <a:fillRect l="0" t="0" r="0" b="0"/>
            </a:stretch>
          </a:blipFill>
        </p:spPr>
      </p:sp>
      <p:sp>
        <p:nvSpPr>
          <p:cNvPr name="TextBox 13" id="13"/>
          <p:cNvSpPr txBox="true"/>
          <p:nvPr/>
        </p:nvSpPr>
        <p:spPr>
          <a:xfrm rot="0">
            <a:off x="4391555" y="968144"/>
            <a:ext cx="9504890" cy="1241172"/>
          </a:xfrm>
          <a:prstGeom prst="rect">
            <a:avLst/>
          </a:prstGeom>
        </p:spPr>
        <p:txBody>
          <a:bodyPr anchor="t" rtlCol="false" tIns="0" lIns="0" bIns="0" rIns="0">
            <a:spAutoFit/>
          </a:bodyPr>
          <a:lstStyle/>
          <a:p>
            <a:pPr algn="ctr">
              <a:lnSpc>
                <a:spcPts val="8632"/>
              </a:lnSpc>
            </a:pPr>
            <a:r>
              <a:rPr lang="en-US" sz="10400">
                <a:solidFill>
                  <a:srgbClr val="201E20"/>
                </a:solidFill>
                <a:latin typeface="TC Milo"/>
              </a:rPr>
              <a:t>FITUR 4</a:t>
            </a:r>
          </a:p>
        </p:txBody>
      </p:sp>
      <p:sp>
        <p:nvSpPr>
          <p:cNvPr name="TextBox 14" id="14"/>
          <p:cNvSpPr txBox="true"/>
          <p:nvPr/>
        </p:nvSpPr>
        <p:spPr>
          <a:xfrm rot="0">
            <a:off x="2876026" y="4183865"/>
            <a:ext cx="5260409" cy="5008245"/>
          </a:xfrm>
          <a:prstGeom prst="rect">
            <a:avLst/>
          </a:prstGeom>
        </p:spPr>
        <p:txBody>
          <a:bodyPr anchor="t" rtlCol="false" tIns="0" lIns="0" bIns="0" rIns="0">
            <a:spAutoFit/>
          </a:bodyPr>
          <a:lstStyle/>
          <a:p>
            <a:pPr algn="ctr">
              <a:lnSpc>
                <a:spcPts val="4899"/>
              </a:lnSpc>
            </a:pPr>
            <a:r>
              <a:rPr lang="en-US" sz="3499">
                <a:solidFill>
                  <a:srgbClr val="8B674A"/>
                </a:solidFill>
                <a:latin typeface="Agrandir Bold"/>
              </a:rPr>
              <a:t> Fitur ini akan menampilkan direktori saat ini di mana skrip program Slnx dijalankan. Perintah linux yang digunakan adalah pwd.</a:t>
            </a:r>
          </a:p>
          <a:p>
            <a:pPr algn="ctr">
              <a:lnSpc>
                <a:spcPts val="4759"/>
              </a:lnSpc>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4933" t="-34922" r="-11583" b="-15023"/>
            </a:stretch>
          </a:blipFill>
        </p:spPr>
      </p:sp>
      <p:sp>
        <p:nvSpPr>
          <p:cNvPr name="Freeform 3" id="3"/>
          <p:cNvSpPr/>
          <p:nvPr/>
        </p:nvSpPr>
        <p:spPr>
          <a:xfrm flipH="true" flipV="false" rot="4927850">
            <a:off x="-4381805" y="-3064035"/>
            <a:ext cx="8436112" cy="12536211"/>
          </a:xfrm>
          <a:custGeom>
            <a:avLst/>
            <a:gdLst/>
            <a:ahLst/>
            <a:cxnLst/>
            <a:rect r="r" b="b" t="t" l="l"/>
            <a:pathLst>
              <a:path h="12536211" w="8436112">
                <a:moveTo>
                  <a:pt x="8436112" y="0"/>
                </a:moveTo>
                <a:lnTo>
                  <a:pt x="0" y="0"/>
                </a:lnTo>
                <a:lnTo>
                  <a:pt x="0" y="12536212"/>
                </a:lnTo>
                <a:lnTo>
                  <a:pt x="8436112" y="12536212"/>
                </a:lnTo>
                <a:lnTo>
                  <a:pt x="8436112" y="0"/>
                </a:lnTo>
                <a:close/>
              </a:path>
            </a:pathLst>
          </a:custGeom>
          <a:blipFill>
            <a:blip r:embed="rId3"/>
            <a:stretch>
              <a:fillRect l="-28354" t="0" r="0" b="0"/>
            </a:stretch>
          </a:blipFill>
        </p:spPr>
      </p:sp>
      <p:sp>
        <p:nvSpPr>
          <p:cNvPr name="Freeform 4" id="4"/>
          <p:cNvSpPr/>
          <p:nvPr/>
        </p:nvSpPr>
        <p:spPr>
          <a:xfrm flipH="false" flipV="false" rot="-5013322">
            <a:off x="-4322124" y="823807"/>
            <a:ext cx="11211325" cy="8464551"/>
          </a:xfrm>
          <a:custGeom>
            <a:avLst/>
            <a:gdLst/>
            <a:ahLst/>
            <a:cxnLst/>
            <a:rect r="r" b="b" t="t" l="l"/>
            <a:pathLst>
              <a:path h="8464551" w="11211325">
                <a:moveTo>
                  <a:pt x="0" y="0"/>
                </a:moveTo>
                <a:lnTo>
                  <a:pt x="11211326" y="0"/>
                </a:lnTo>
                <a:lnTo>
                  <a:pt x="11211326" y="8464551"/>
                </a:lnTo>
                <a:lnTo>
                  <a:pt x="0" y="8464551"/>
                </a:lnTo>
                <a:lnTo>
                  <a:pt x="0" y="0"/>
                </a:lnTo>
                <a:close/>
              </a:path>
            </a:pathLst>
          </a:custGeom>
          <a:blipFill>
            <a:blip r:embed="rId4"/>
            <a:stretch>
              <a:fillRect l="0" t="0" r="0" b="0"/>
            </a:stretch>
          </a:blipFill>
        </p:spPr>
      </p:sp>
      <p:sp>
        <p:nvSpPr>
          <p:cNvPr name="Freeform 5" id="5"/>
          <p:cNvSpPr/>
          <p:nvPr/>
        </p:nvSpPr>
        <p:spPr>
          <a:xfrm flipH="false" flipV="false" rot="5339252">
            <a:off x="12352225" y="-1645107"/>
            <a:ext cx="2474617" cy="7296946"/>
          </a:xfrm>
          <a:custGeom>
            <a:avLst/>
            <a:gdLst/>
            <a:ahLst/>
            <a:cxnLst/>
            <a:rect r="r" b="b" t="t" l="l"/>
            <a:pathLst>
              <a:path h="7296946" w="2474617">
                <a:moveTo>
                  <a:pt x="0" y="0"/>
                </a:moveTo>
                <a:lnTo>
                  <a:pt x="2474617" y="0"/>
                </a:lnTo>
                <a:lnTo>
                  <a:pt x="2474617" y="7296946"/>
                </a:lnTo>
                <a:lnTo>
                  <a:pt x="0" y="7296946"/>
                </a:lnTo>
                <a:lnTo>
                  <a:pt x="0" y="0"/>
                </a:lnTo>
                <a:close/>
              </a:path>
            </a:pathLst>
          </a:custGeom>
          <a:blipFill>
            <a:blip r:embed="rId5"/>
            <a:stretch>
              <a:fillRect l="0" t="0" r="0" b="0"/>
            </a:stretch>
          </a:blipFill>
        </p:spPr>
      </p:sp>
      <p:sp>
        <p:nvSpPr>
          <p:cNvPr name="Freeform 6" id="6"/>
          <p:cNvSpPr/>
          <p:nvPr/>
        </p:nvSpPr>
        <p:spPr>
          <a:xfrm flipH="false" flipV="false" rot="0">
            <a:off x="657280" y="3304949"/>
            <a:ext cx="18967343" cy="8458523"/>
          </a:xfrm>
          <a:custGeom>
            <a:avLst/>
            <a:gdLst/>
            <a:ahLst/>
            <a:cxnLst/>
            <a:rect r="r" b="b" t="t" l="l"/>
            <a:pathLst>
              <a:path h="8458523" w="18967343">
                <a:moveTo>
                  <a:pt x="0" y="0"/>
                </a:moveTo>
                <a:lnTo>
                  <a:pt x="18967343" y="0"/>
                </a:lnTo>
                <a:lnTo>
                  <a:pt x="18967343" y="8458523"/>
                </a:lnTo>
                <a:lnTo>
                  <a:pt x="0" y="8458523"/>
                </a:lnTo>
                <a:lnTo>
                  <a:pt x="0" y="0"/>
                </a:lnTo>
                <a:close/>
              </a:path>
            </a:pathLst>
          </a:custGeom>
          <a:blipFill>
            <a:blip r:embed="rId6"/>
            <a:stretch>
              <a:fillRect l="-22218" t="0" r="-22218" b="0"/>
            </a:stretch>
          </a:blipFill>
        </p:spPr>
      </p:sp>
      <p:sp>
        <p:nvSpPr>
          <p:cNvPr name="Freeform 7" id="7"/>
          <p:cNvSpPr/>
          <p:nvPr/>
        </p:nvSpPr>
        <p:spPr>
          <a:xfrm flipH="false" flipV="false" rot="0">
            <a:off x="1283539" y="701783"/>
            <a:ext cx="7502020" cy="8979498"/>
          </a:xfrm>
          <a:custGeom>
            <a:avLst/>
            <a:gdLst/>
            <a:ahLst/>
            <a:cxnLst/>
            <a:rect r="r" b="b" t="t" l="l"/>
            <a:pathLst>
              <a:path h="8979498" w="7502020">
                <a:moveTo>
                  <a:pt x="0" y="0"/>
                </a:moveTo>
                <a:lnTo>
                  <a:pt x="7502020" y="0"/>
                </a:lnTo>
                <a:lnTo>
                  <a:pt x="7502020" y="8979498"/>
                </a:lnTo>
                <a:lnTo>
                  <a:pt x="0" y="8979498"/>
                </a:lnTo>
                <a:lnTo>
                  <a:pt x="0" y="0"/>
                </a:lnTo>
                <a:close/>
              </a:path>
            </a:pathLst>
          </a:custGeom>
          <a:blipFill>
            <a:blip r:embed="rId7"/>
            <a:stretch>
              <a:fillRect l="0" t="0" r="0" b="0"/>
            </a:stretch>
          </a:blipFill>
        </p:spPr>
      </p:sp>
      <p:sp>
        <p:nvSpPr>
          <p:cNvPr name="TextBox 8" id="8"/>
          <p:cNvSpPr txBox="true"/>
          <p:nvPr/>
        </p:nvSpPr>
        <p:spPr>
          <a:xfrm rot="0">
            <a:off x="9587588" y="1554230"/>
            <a:ext cx="8003892" cy="1241172"/>
          </a:xfrm>
          <a:prstGeom prst="rect">
            <a:avLst/>
          </a:prstGeom>
        </p:spPr>
        <p:txBody>
          <a:bodyPr anchor="t" rtlCol="false" tIns="0" lIns="0" bIns="0" rIns="0">
            <a:spAutoFit/>
          </a:bodyPr>
          <a:lstStyle/>
          <a:p>
            <a:pPr algn="ctr">
              <a:lnSpc>
                <a:spcPts val="8632"/>
              </a:lnSpc>
            </a:pPr>
            <a:r>
              <a:rPr lang="en-US" sz="10400">
                <a:solidFill>
                  <a:srgbClr val="FFFFFF"/>
                </a:solidFill>
                <a:latin typeface="TC Milo"/>
              </a:rPr>
              <a:t>FITUR 5</a:t>
            </a:r>
          </a:p>
        </p:txBody>
      </p:sp>
      <p:sp>
        <p:nvSpPr>
          <p:cNvPr name="TextBox 9" id="9"/>
          <p:cNvSpPr txBox="true"/>
          <p:nvPr/>
        </p:nvSpPr>
        <p:spPr>
          <a:xfrm rot="0">
            <a:off x="10572261" y="3104924"/>
            <a:ext cx="6034544" cy="4551045"/>
          </a:xfrm>
          <a:prstGeom prst="rect">
            <a:avLst/>
          </a:prstGeom>
        </p:spPr>
        <p:txBody>
          <a:bodyPr anchor="t" rtlCol="false" tIns="0" lIns="0" bIns="0" rIns="0">
            <a:spAutoFit/>
          </a:bodyPr>
          <a:lstStyle/>
          <a:p>
            <a:pPr algn="ctr">
              <a:lnSpc>
                <a:spcPts val="5880"/>
              </a:lnSpc>
            </a:pPr>
            <a:r>
              <a:rPr lang="en-US" sz="4200">
                <a:solidFill>
                  <a:srgbClr val="AA8E6B"/>
                </a:solidFill>
                <a:latin typeface="Agrandir Bold"/>
              </a:rPr>
              <a:t> Fitur ini akan menampilkan kalender bulan saat ini. Perintah linux yang digunakan adalah cal.</a:t>
            </a:r>
          </a:p>
          <a:p>
            <a:pPr algn="ctr">
              <a:lnSpc>
                <a:spcPts val="5880"/>
              </a:lnSpc>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DAGGbnGS76I</dc:identifier>
  <dcterms:modified xsi:type="dcterms:W3CDTF">2011-08-01T06:04:30Z</dcterms:modified>
  <cp:revision>1</cp:revision>
  <dc:title>Uas Sistem operasi</dc:title>
</cp:coreProperties>
</file>